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61" r:id="rId2"/>
    <p:sldId id="282" r:id="rId3"/>
    <p:sldId id="260" r:id="rId4"/>
    <p:sldId id="262" r:id="rId5"/>
    <p:sldId id="263" r:id="rId6"/>
    <p:sldId id="264" r:id="rId7"/>
    <p:sldId id="265" r:id="rId8"/>
    <p:sldId id="266" r:id="rId9"/>
    <p:sldId id="281" r:id="rId10"/>
    <p:sldId id="287" r:id="rId11"/>
    <p:sldId id="288" r:id="rId12"/>
    <p:sldId id="289" r:id="rId13"/>
    <p:sldId id="291" r:id="rId14"/>
    <p:sldId id="292" r:id="rId15"/>
    <p:sldId id="294" r:id="rId16"/>
    <p:sldId id="295" r:id="rId17"/>
    <p:sldId id="267" r:id="rId18"/>
    <p:sldId id="284" r:id="rId19"/>
    <p:sldId id="269" r:id="rId20"/>
    <p:sldId id="270" r:id="rId21"/>
    <p:sldId id="272" r:id="rId22"/>
    <p:sldId id="296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75" autoAdjust="0"/>
  </p:normalViewPr>
  <p:slideViewPr>
    <p:cSldViewPr snapToGrid="0">
      <p:cViewPr varScale="1">
        <p:scale>
          <a:sx n="66" d="100"/>
          <a:sy n="66" d="100"/>
        </p:scale>
        <p:origin x="63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3302" y="-91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64D3E-CE80-4CDF-B000-4A19DD94DB2E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F197-FC75-4883-98EF-65AB4A5A5D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42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最大的优势就是跨平台运行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69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705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57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28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232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6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015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javadoc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要加如下选项：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-encoding UTF-8 -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UTF-8</a:t>
            </a: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否则中文会显示成乱码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charset="-122"/>
              </a:rPr>
              <a:t>1</a:t>
            </a:r>
            <a:r>
              <a:rPr lang="zh-CN" altLang="en-US" dirty="0">
                <a:ea typeface="宋体" charset="-122"/>
              </a:rPr>
              <a:t>、简单：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源自于</a:t>
            </a:r>
            <a:r>
              <a:rPr lang="en-US" altLang="zh-CN" dirty="0">
                <a:ea typeface="宋体" charset="-122"/>
              </a:rPr>
              <a:t>C++,</a:t>
            </a:r>
            <a:r>
              <a:rPr lang="zh-CN" altLang="en-US" dirty="0">
                <a:ea typeface="宋体" charset="-122"/>
              </a:rPr>
              <a:t>但做了很多的简化。例如，取消了多重继承、指针、自动地内存分配和垃回收。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2</a:t>
            </a:r>
            <a:r>
              <a:rPr lang="zh-CN" altLang="en-US" dirty="0">
                <a:ea typeface="宋体" charset="-122"/>
              </a:rPr>
              <a:t>、面向对象：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语言是过程化的语句，把程序看做是对数据进行加工变换。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是面向对象的语言，用对象来模拟现实世界。对象中包含了数据和操作数据的方法。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3</a:t>
            </a:r>
            <a:r>
              <a:rPr lang="zh-CN" altLang="en-US" dirty="0">
                <a:ea typeface="宋体" charset="-122"/>
              </a:rPr>
              <a:t>、分布式：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程序可以在多台计算机上协同计算。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4</a:t>
            </a:r>
            <a:r>
              <a:rPr lang="zh-CN" altLang="en-US" dirty="0">
                <a:ea typeface="宋体" charset="-122"/>
              </a:rPr>
              <a:t>、解释性：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的源程序被编译成字节码，在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虚拟机上运行。</a:t>
            </a:r>
            <a:r>
              <a:rPr lang="en-US" altLang="zh-CN" dirty="0">
                <a:ea typeface="宋体" charset="-122"/>
              </a:rPr>
              <a:t>Write once, run anywhere</a:t>
            </a:r>
            <a:r>
              <a:rPr lang="zh-CN" altLang="en-US" dirty="0">
                <a:ea typeface="宋体" charset="-122"/>
              </a:rPr>
              <a:t>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5</a:t>
            </a:r>
            <a:r>
              <a:rPr lang="zh-CN" altLang="en-US" dirty="0">
                <a:ea typeface="宋体" charset="-122"/>
              </a:rPr>
              <a:t>、健壮性：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取消了指针，对数组下标越界进行检查，具有运行时的异常处理功能。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6</a:t>
            </a:r>
            <a:r>
              <a:rPr lang="zh-CN" altLang="en-US" dirty="0">
                <a:ea typeface="宋体" charset="-122"/>
              </a:rPr>
              <a:t>、安全性：从网络上下载的</a:t>
            </a:r>
            <a:r>
              <a:rPr lang="en-US" altLang="zh-CN" dirty="0">
                <a:ea typeface="宋体" charset="-122"/>
              </a:rPr>
              <a:t>Applet</a:t>
            </a:r>
            <a:r>
              <a:rPr lang="zh-CN" altLang="en-US" dirty="0">
                <a:ea typeface="宋体" charset="-122"/>
              </a:rPr>
              <a:t>程序，在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的安全机制保护下，不会破坏本地系统。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7</a:t>
            </a:r>
            <a:r>
              <a:rPr lang="zh-CN" altLang="en-US" dirty="0">
                <a:ea typeface="宋体" charset="-122"/>
              </a:rPr>
              <a:t>、与体系结构无关：由于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是解释性的，可以在任何操作系统上运行。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8</a:t>
            </a:r>
            <a:r>
              <a:rPr lang="zh-CN" altLang="en-US" dirty="0">
                <a:ea typeface="宋体" charset="-122"/>
              </a:rPr>
              <a:t>、可移植性：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程序无需重新编译就可以在不同的平台上运行。在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语言中没有针对平台的特征，例如整数在不同平台上是长度相同的。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9</a:t>
            </a:r>
            <a:r>
              <a:rPr lang="zh-CN" altLang="en-US" dirty="0">
                <a:ea typeface="宋体" charset="-122"/>
              </a:rPr>
              <a:t>、高性能：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程序已经可以和</a:t>
            </a:r>
            <a:r>
              <a:rPr lang="en-US" altLang="zh-CN" dirty="0">
                <a:ea typeface="宋体" charset="-122"/>
              </a:rPr>
              <a:t>C++</a:t>
            </a:r>
            <a:r>
              <a:rPr lang="zh-CN" altLang="en-US" dirty="0">
                <a:ea typeface="宋体" charset="-122"/>
              </a:rPr>
              <a:t>程序媲美。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10</a:t>
            </a:r>
            <a:r>
              <a:rPr lang="zh-CN" altLang="en-US" dirty="0">
                <a:ea typeface="宋体" charset="-122"/>
              </a:rPr>
              <a:t>、多线程：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支持多线程编程，在同一时间执行多个任务。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javadoc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要加如下选项：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-encoding UTF-8 -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UTF-8</a:t>
            </a: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否则中文会显示成乱码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JLS</a:t>
            </a:r>
            <a:r>
              <a:rPr lang="zh-CN" altLang="en-US" dirty="0"/>
              <a:t>：对语言最权威的解释</a:t>
            </a:r>
            <a:endParaRPr lang="en-US" altLang="zh-CN" dirty="0"/>
          </a:p>
          <a:p>
            <a:pPr eaLnBrk="1" hangingPunct="1"/>
            <a:r>
              <a:rPr lang="en-US" altLang="zh-CN" dirty="0"/>
              <a:t>API</a:t>
            </a:r>
            <a:r>
              <a:rPr lang="zh-CN" altLang="en-US" dirty="0"/>
              <a:t>：这么课实际上是一个入门级的介绍，要熟练使用</a:t>
            </a:r>
            <a:r>
              <a:rPr lang="en-US" altLang="zh-CN" dirty="0"/>
              <a:t>Java</a:t>
            </a:r>
            <a:r>
              <a:rPr lang="zh-CN" altLang="en-US" dirty="0"/>
              <a:t>，必须熟悉</a:t>
            </a:r>
            <a:r>
              <a:rPr lang="en-US" altLang="zh-CN" dirty="0"/>
              <a:t>API</a:t>
            </a:r>
          </a:p>
          <a:p>
            <a:pPr eaLnBrk="1" hangingPunct="1"/>
            <a:r>
              <a:rPr lang="en-US" altLang="zh-CN" dirty="0"/>
              <a:t>JDK</a:t>
            </a:r>
            <a:r>
              <a:rPr lang="zh-CN" altLang="en-US" dirty="0"/>
              <a:t>：</a:t>
            </a:r>
            <a:r>
              <a:rPr lang="en-US" altLang="zh-CN" dirty="0"/>
              <a:t>JAVA</a:t>
            </a:r>
            <a:r>
              <a:rPr lang="zh-CN" altLang="en-US" dirty="0"/>
              <a:t>开发工具，提供了一系列命令行工具。如</a:t>
            </a:r>
            <a:r>
              <a:rPr lang="en-US" altLang="zh-CN" dirty="0" err="1"/>
              <a:t>javc</a:t>
            </a:r>
            <a:r>
              <a:rPr lang="zh-CN" altLang="en-US" dirty="0"/>
              <a:t>（编译</a:t>
            </a:r>
            <a:r>
              <a:rPr lang="en-US" altLang="zh-CN" dirty="0"/>
              <a:t>Java</a:t>
            </a:r>
            <a:r>
              <a:rPr lang="zh-CN" altLang="en-US" dirty="0"/>
              <a:t>程序）、</a:t>
            </a:r>
            <a:r>
              <a:rPr lang="en-US" altLang="zh-CN" dirty="0"/>
              <a:t>java</a:t>
            </a:r>
            <a:r>
              <a:rPr lang="zh-CN" altLang="en-US" dirty="0"/>
              <a:t>（运行</a:t>
            </a:r>
            <a:r>
              <a:rPr lang="en-US" altLang="zh-CN" dirty="0"/>
              <a:t>Java</a:t>
            </a:r>
            <a:r>
              <a:rPr lang="zh-CN" altLang="en-US" dirty="0"/>
              <a:t>程序）、</a:t>
            </a:r>
            <a:r>
              <a:rPr lang="en-US" altLang="zh-CN" dirty="0" err="1"/>
              <a:t>jdb</a:t>
            </a:r>
            <a:r>
              <a:rPr lang="zh-CN" altLang="en-US" dirty="0"/>
              <a:t>（调试</a:t>
            </a:r>
            <a:r>
              <a:rPr lang="en-US" altLang="zh-CN" dirty="0"/>
              <a:t>Java</a:t>
            </a:r>
            <a:r>
              <a:rPr lang="zh-CN" altLang="en-US" dirty="0"/>
              <a:t>程序）</a:t>
            </a:r>
            <a:endParaRPr lang="en-US" altLang="zh-CN" dirty="0"/>
          </a:p>
          <a:p>
            <a:pPr eaLnBrk="1" hangingPunct="1"/>
            <a:r>
              <a:rPr lang="en-US" altLang="zh-CN" dirty="0"/>
              <a:t>IDE</a:t>
            </a:r>
            <a:r>
              <a:rPr lang="zh-CN" altLang="en-US" dirty="0"/>
              <a:t>：对</a:t>
            </a:r>
            <a:r>
              <a:rPr lang="en-US" altLang="zh-CN" dirty="0"/>
              <a:t>JDK</a:t>
            </a:r>
            <a:r>
              <a:rPr lang="zh-CN" altLang="en-US" dirty="0"/>
              <a:t>的封装。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940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04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0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2023/8/30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hyperlink" Target="https://www.oracle.com/technetwork/java/javase/downloads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517650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39" y="1608455"/>
            <a:ext cx="5388391" cy="80409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1.1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了解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历史及特征</a:t>
            </a:r>
          </a:p>
          <a:p>
            <a:pPr>
              <a:defRPr/>
            </a:pP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67534" y="2389505"/>
            <a:ext cx="520557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1.2JAVA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语言规范，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IDE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Copyright Notice"/>
          <p:cNvSpPr/>
          <p:nvPr/>
        </p:nvSpPr>
        <p:spPr bwMode="auto">
          <a:xfrm>
            <a:off x="5575855" y="3170555"/>
            <a:ext cx="493095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第一个简单的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04196" y="4013149"/>
            <a:ext cx="55999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1.4 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运行环境：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JVM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9279402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概述</a:t>
            </a: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298700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079750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3860800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6" name="组合 10"/>
          <p:cNvGrpSpPr/>
          <p:nvPr/>
        </p:nvGrpSpPr>
        <p:grpSpPr bwMode="auto">
          <a:xfrm>
            <a:off x="4566285" y="4772292"/>
            <a:ext cx="729615" cy="652145"/>
            <a:chOff x="1469675" y="2728606"/>
            <a:chExt cx="2187070" cy="2162788"/>
          </a:xfrm>
        </p:grpSpPr>
        <p:grpSp>
          <p:nvGrpSpPr>
            <p:cNvPr id="67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8" name="等腰三角形 6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3" name="Copyright Notice"/>
          <p:cNvSpPr/>
          <p:nvPr/>
        </p:nvSpPr>
        <p:spPr bwMode="auto">
          <a:xfrm>
            <a:off x="5635652" y="4863097"/>
            <a:ext cx="599425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1.5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安装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、创建、编译和执行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</a:p>
        </p:txBody>
      </p:sp>
      <p:grpSp>
        <p:nvGrpSpPr>
          <p:cNvPr id="74" name="组合 10"/>
          <p:cNvGrpSpPr/>
          <p:nvPr/>
        </p:nvGrpSpPr>
        <p:grpSpPr bwMode="auto">
          <a:xfrm>
            <a:off x="4575464" y="5563678"/>
            <a:ext cx="729615" cy="652145"/>
            <a:chOff x="1469675" y="2728606"/>
            <a:chExt cx="2187070" cy="2162788"/>
          </a:xfrm>
        </p:grpSpPr>
        <p:grpSp>
          <p:nvGrpSpPr>
            <p:cNvPr id="75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7" name="等腰三角形 7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任意多边形 7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1" name="Copyright Notice"/>
          <p:cNvSpPr/>
          <p:nvPr/>
        </p:nvSpPr>
        <p:spPr bwMode="auto">
          <a:xfrm>
            <a:off x="5644831" y="5654483"/>
            <a:ext cx="5581357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1.6 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程序剖析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15"/>
    </mc:Choice>
    <mc:Fallback xmlns="">
      <p:transition spd="slow" advTm="58115"/>
    </mc:Fallback>
  </mc:AlternateContent>
  <p:extLst>
    <p:ext uri="{3A86A75C-4F4B-4683-9AE1-C65F6400EC91}">
      <p14:laserTraceLst xmlns:p14="http://schemas.microsoft.com/office/powerpoint/2010/main">
        <p14:tracePtLst>
          <p14:tracePt t="10607" x="6216650" y="2025650"/>
          <p14:tracePt t="10747" x="6223000" y="2025650"/>
          <p14:tracePt t="10768" x="6242050" y="2025650"/>
          <p14:tracePt t="10780" x="6254750" y="2025650"/>
          <p14:tracePt t="10783" x="6280150" y="2025650"/>
          <p14:tracePt t="10797" x="6311900" y="2025650"/>
          <p14:tracePt t="10814" x="6369050" y="2032000"/>
          <p14:tracePt t="10830" x="6464300" y="2044700"/>
          <p14:tracePt t="10847" x="6534150" y="2057400"/>
          <p14:tracePt t="10863" x="6604000" y="2070100"/>
          <p14:tracePt t="10880" x="6635750" y="2076450"/>
          <p14:tracePt t="10896" x="6648450" y="2076450"/>
          <p14:tracePt t="10913" x="6673850" y="2082800"/>
          <p14:tracePt t="10930" x="6686550" y="2082800"/>
          <p14:tracePt t="10949" x="6705600" y="2082800"/>
          <p14:tracePt t="10952" x="6724650" y="2082800"/>
          <p14:tracePt t="10964" x="6737350" y="2082800"/>
          <p14:tracePt t="10981" x="6775450" y="2082800"/>
          <p14:tracePt t="10998" x="6838950" y="2082800"/>
          <p14:tracePt t="11013" x="6883400" y="2082800"/>
          <p14:tracePt t="11030" x="6940550" y="2082800"/>
          <p14:tracePt t="11046" x="6991350" y="2082800"/>
          <p14:tracePt t="11063" x="7042150" y="2082800"/>
          <p14:tracePt t="11080" x="7099300" y="2082800"/>
          <p14:tracePt t="11096" x="7156450" y="2082800"/>
          <p14:tracePt t="11113" x="7213600" y="2082800"/>
          <p14:tracePt t="11130" x="7258050" y="2082800"/>
          <p14:tracePt t="11146" x="7308850" y="2082800"/>
          <p14:tracePt t="11163" x="7353300" y="2082800"/>
          <p14:tracePt t="11179" x="7404100" y="2082800"/>
          <p14:tracePt t="11180" x="7416800" y="2082800"/>
          <p14:tracePt t="11197" x="7467600" y="2082800"/>
          <p14:tracePt t="11214" x="7505700" y="2082800"/>
          <p14:tracePt t="11230" x="7550150" y="2082800"/>
          <p14:tracePt t="11246" x="7588250" y="2082800"/>
          <p14:tracePt t="11263" x="7620000" y="2082800"/>
          <p14:tracePt t="11280" x="7658100" y="2082800"/>
          <p14:tracePt t="11296" x="7689850" y="2082800"/>
          <p14:tracePt t="11313" x="7715250" y="2082800"/>
          <p14:tracePt t="11329" x="7740650" y="2082800"/>
          <p14:tracePt t="11346" x="7772400" y="2082800"/>
          <p14:tracePt t="11363" x="7797800" y="2082800"/>
          <p14:tracePt t="11379" x="7829550" y="2082800"/>
          <p14:tracePt t="11396" x="7861300" y="2082800"/>
          <p14:tracePt t="11413" x="7880350" y="2082800"/>
          <p14:tracePt t="11429" x="7905750" y="2082800"/>
          <p14:tracePt t="11447" x="7924800" y="2082800"/>
          <p14:tracePt t="11463" x="7943850" y="2082800"/>
          <p14:tracePt t="11480" x="7962900" y="2082800"/>
          <p14:tracePt t="11497" x="7981950" y="2082800"/>
          <p14:tracePt t="11513" x="8013700" y="2082800"/>
          <p14:tracePt t="11530" x="8045450" y="2082800"/>
          <p14:tracePt t="11546" x="8077200" y="2082800"/>
          <p14:tracePt t="11563" x="8115300" y="2082800"/>
          <p14:tracePt t="11579" x="8147050" y="2082800"/>
          <p14:tracePt t="11596" x="8185150" y="2082800"/>
          <p14:tracePt t="11613" x="8204200" y="2082800"/>
          <p14:tracePt t="11629" x="8229600" y="2082800"/>
          <p14:tracePt t="11646" x="8255000" y="2082800"/>
          <p14:tracePt t="11663" x="8280400" y="2082800"/>
          <p14:tracePt t="11679" x="8312150" y="2082800"/>
          <p14:tracePt t="11696" x="8337550" y="2082800"/>
          <p14:tracePt t="11713" x="8362950" y="2082800"/>
          <p14:tracePt t="11730" x="8375650" y="2082800"/>
          <p14:tracePt t="11746" x="8388350" y="2082800"/>
          <p14:tracePt t="11763" x="8401050" y="2082800"/>
          <p14:tracePt t="11798" x="8407400" y="2082800"/>
          <p14:tracePt t="11805" x="8413750" y="2082800"/>
          <p14:tracePt t="11830" x="8420100" y="2082800"/>
          <p14:tracePt t="11838" x="8426450" y="2082800"/>
          <p14:tracePt t="11854" x="8432800" y="2082800"/>
          <p14:tracePt t="11869" x="8439150" y="2082800"/>
          <p14:tracePt t="11879" x="8445500" y="2082800"/>
          <p14:tracePt t="11918" x="8451850" y="2082800"/>
          <p14:tracePt t="11925" x="8458200" y="2082800"/>
          <p14:tracePt t="11933" x="8464550" y="2082800"/>
          <p14:tracePt t="11965" x="8470900" y="2082800"/>
          <p14:tracePt t="11983" x="8477250" y="2076450"/>
          <p14:tracePt t="12021" x="8483600" y="2070100"/>
          <p14:tracePt t="12037" x="8489950" y="2070100"/>
          <p14:tracePt t="12053" x="8496300" y="2070100"/>
          <p14:tracePt t="12061" x="8502650" y="2070100"/>
          <p14:tracePt t="12069" x="8509000" y="2070100"/>
          <p14:tracePt t="12109" x="8515350" y="2070100"/>
          <p14:tracePt t="12125" x="8521700" y="2070100"/>
          <p14:tracePt t="12157" x="8528050" y="2070100"/>
          <p14:tracePt t="12166" x="8534400" y="2063750"/>
          <p14:tracePt t="12237" x="8540750" y="2063750"/>
          <p14:tracePt t="12262" x="8547100" y="2057400"/>
          <p14:tracePt t="12301" x="8553450" y="2057400"/>
          <p14:tracePt t="12317" x="8559800" y="2057400"/>
          <p14:tracePt t="12333" x="8566150" y="2057400"/>
          <p14:tracePt t="12341" x="8572500" y="2057400"/>
          <p14:tracePt t="12390" x="8578850" y="2057400"/>
          <p14:tracePt t="14957" x="0" y="0"/>
        </p14:tracePtLst>
        <p14:tracePtLst>
          <p14:tracePt t="19456" x="6223000" y="2813050"/>
          <p14:tracePt t="19648" x="6235700" y="2813050"/>
          <p14:tracePt t="19668" x="6254750" y="2813050"/>
          <p14:tracePt t="19681" x="6286500" y="2813050"/>
          <p14:tracePt t="19695" x="6324600" y="2813050"/>
          <p14:tracePt t="19710" x="6375400" y="2813050"/>
          <p14:tracePt t="19727" x="6464300" y="2813050"/>
          <p14:tracePt t="19744" x="6572250" y="2813050"/>
          <p14:tracePt t="19760" x="6686550" y="2813050"/>
          <p14:tracePt t="19777" x="6794500" y="2813050"/>
          <p14:tracePt t="19794" x="6902450" y="2813050"/>
          <p14:tracePt t="19811" x="6997700" y="2813050"/>
          <p14:tracePt t="19814" x="7042150" y="2813050"/>
          <p14:tracePt t="19827" x="7080250" y="2813050"/>
          <p14:tracePt t="19843" x="7150100" y="2813050"/>
          <p14:tracePt t="19860" x="7213600" y="2813050"/>
          <p14:tracePt t="19861" x="7239000" y="2813050"/>
          <p14:tracePt t="19877" x="7296150" y="2813050"/>
          <p14:tracePt t="19893" x="7340600" y="2813050"/>
          <p14:tracePt t="19910" x="7397750" y="2813050"/>
          <p14:tracePt t="19927" x="7448550" y="2813050"/>
          <p14:tracePt t="19943" x="7505700" y="2813050"/>
          <p14:tracePt t="19960" x="7562850" y="2813050"/>
          <p14:tracePt t="19978" x="7626350" y="2813050"/>
          <p14:tracePt t="19994" x="7683500" y="2813050"/>
          <p14:tracePt t="19998" x="7715250" y="2813050"/>
          <p14:tracePt t="20010" x="7747000" y="2813050"/>
          <p14:tracePt t="20027" x="7816850" y="2813050"/>
          <p14:tracePt t="20031" x="7848600" y="2813050"/>
          <p14:tracePt t="20045" x="7867650" y="2813050"/>
          <p14:tracePt t="20062" x="7912100" y="2813050"/>
          <p14:tracePt t="20064" x="7918450" y="2813050"/>
          <p14:tracePt t="20077" x="7931150" y="2813050"/>
          <p14:tracePt t="20646" x="0" y="0"/>
        </p14:tracePtLst>
        <p14:tracePtLst>
          <p14:tracePt t="21641" x="8439150" y="2762250"/>
          <p14:tracePt t="21751" x="8445500" y="2762250"/>
          <p14:tracePt t="21770" x="8458200" y="2762250"/>
          <p14:tracePt t="21787" x="8502650" y="2762250"/>
          <p14:tracePt t="21802" x="8578850" y="2762250"/>
          <p14:tracePt t="21806" x="8623300" y="2762250"/>
          <p14:tracePt t="21816" x="8667750" y="2762250"/>
          <p14:tracePt t="21826" x="8705850" y="2762250"/>
          <p14:tracePt t="21843" x="8782050" y="2762250"/>
          <p14:tracePt t="21859" x="8826500" y="2762250"/>
          <p14:tracePt t="21860" x="8832850" y="2762250"/>
          <p14:tracePt t="21876" x="8839200" y="2762250"/>
          <p14:tracePt t="21893" x="8845550" y="2762250"/>
          <p14:tracePt t="21968" x="8851900" y="2762250"/>
          <p14:tracePt t="21986" x="8858250" y="2762250"/>
          <p14:tracePt t="22001" x="8864600" y="2762250"/>
          <p14:tracePt t="22149" x="0" y="0"/>
        </p14:tracePtLst>
        <p14:tracePtLst>
          <p14:tracePt t="22826" x="9239250" y="2749550"/>
          <p14:tracePt t="22847" x="9245600" y="2749550"/>
          <p14:tracePt t="22871" x="9251950" y="2749550"/>
          <p14:tracePt t="22880" x="9258300" y="2749550"/>
          <p14:tracePt t="22893" x="9277350" y="2749550"/>
          <p14:tracePt t="22909" x="9309100" y="2749550"/>
          <p14:tracePt t="22926" x="9359900" y="2749550"/>
          <p14:tracePt t="22943" x="9423400" y="2749550"/>
          <p14:tracePt t="22959" x="9486900" y="2749550"/>
          <p14:tracePt t="22976" x="9575800" y="2749550"/>
          <p14:tracePt t="22993" x="9652000" y="2749550"/>
          <p14:tracePt t="23009" x="9715500" y="2749550"/>
          <p14:tracePt t="23026" x="9753600" y="2749550"/>
          <p14:tracePt t="23029" x="9772650" y="2749550"/>
          <p14:tracePt t="23042" x="9779000" y="2749550"/>
          <p14:tracePt t="23060" x="9785350" y="2749550"/>
          <p14:tracePt t="23365" x="0" y="0"/>
        </p14:tracePtLst>
        <p14:tracePtLst>
          <p14:tracePt t="24440" x="10115550" y="2768600"/>
          <p14:tracePt t="24512" x="10121900" y="2768600"/>
          <p14:tracePt t="24529" x="10134600" y="2768600"/>
          <p14:tracePt t="24535" x="10153650" y="2768600"/>
          <p14:tracePt t="24543" x="10185400" y="2768600"/>
          <p14:tracePt t="24560" x="10267950" y="2768600"/>
          <p14:tracePt t="24575" x="10388600" y="2768600"/>
          <p14:tracePt t="24594" x="10515600" y="2768600"/>
          <p14:tracePt t="24609" x="10623550" y="2768600"/>
          <p14:tracePt t="24626" x="10693400" y="2768600"/>
          <p14:tracePt t="24642" x="10737850" y="2768600"/>
          <p14:tracePt t="24645" x="10744200" y="2768600"/>
          <p14:tracePt t="25136" x="0" y="0"/>
        </p14:tracePtLst>
        <p14:tracePtLst>
          <p14:tracePt t="32131" x="6235700" y="3600450"/>
          <p14:tracePt t="32249" x="6242050" y="3600450"/>
          <p14:tracePt t="32266" x="6292850" y="3600450"/>
          <p14:tracePt t="32278" x="6362700" y="3600450"/>
          <p14:tracePt t="32290" x="6407150" y="3600450"/>
          <p14:tracePt t="32307" x="6515100" y="3600450"/>
          <p14:tracePt t="32324" x="6623050" y="3600450"/>
          <p14:tracePt t="32327" x="6686550" y="3600450"/>
          <p14:tracePt t="32340" x="6750050" y="3600450"/>
          <p14:tracePt t="32359" x="6896100" y="3600450"/>
          <p14:tracePt t="32374" x="7118350" y="3600450"/>
          <p14:tracePt t="32389" x="7258050" y="3600450"/>
          <p14:tracePt t="32406" x="7372350" y="3600450"/>
          <p14:tracePt t="32423" x="7480300" y="3600450"/>
          <p14:tracePt t="32439" x="7588250" y="3600450"/>
          <p14:tracePt t="32456" x="7696200" y="3600450"/>
          <p14:tracePt t="32472" x="7797800" y="3600450"/>
          <p14:tracePt t="32489" x="7918450" y="3606800"/>
          <p14:tracePt t="32506" x="8026400" y="3619500"/>
          <p14:tracePt t="32522" x="8147050" y="3644900"/>
          <p14:tracePt t="32539" x="8248650" y="3663950"/>
          <p14:tracePt t="32541" x="8293100" y="3670300"/>
          <p14:tracePt t="32556" x="8337550" y="3676650"/>
          <p14:tracePt t="32561" x="8382000" y="3683000"/>
          <p14:tracePt t="32573" x="8439150" y="3689350"/>
          <p14:tracePt t="32589" x="8496300" y="3689350"/>
          <p14:tracePt t="32607" x="8547100" y="3689350"/>
          <p14:tracePt t="32623" x="8597900" y="3695700"/>
          <p14:tracePt t="32639" x="8648700" y="3695700"/>
          <p14:tracePt t="32656" x="8693150" y="3695700"/>
          <p14:tracePt t="32672" x="8743950" y="3695700"/>
          <p14:tracePt t="32689" x="8788400" y="3695700"/>
          <p14:tracePt t="32706" x="8839200" y="3695700"/>
          <p14:tracePt t="32722" x="8883650" y="3695700"/>
          <p14:tracePt t="32739" x="8940800" y="3695700"/>
          <p14:tracePt t="32756" x="8978900" y="3695700"/>
          <p14:tracePt t="32757" x="8991600" y="3695700"/>
          <p14:tracePt t="32772" x="9004300" y="3695700"/>
          <p14:tracePt t="32789" x="9017000" y="3695700"/>
          <p14:tracePt t="32822" x="9023350" y="3695700"/>
          <p14:tracePt t="32839" x="9029700" y="3695700"/>
          <p14:tracePt t="32861" x="9036050" y="3695700"/>
          <p14:tracePt t="32872" x="9042400" y="3695700"/>
          <p14:tracePt t="32889" x="9048750" y="3695700"/>
          <p14:tracePt t="32905" x="9055100" y="3695700"/>
          <p14:tracePt t="32922" x="9061450" y="3695700"/>
          <p14:tracePt t="32939" x="9067800" y="3695700"/>
          <p14:tracePt t="32956" x="9080500" y="3695700"/>
          <p14:tracePt t="33798" x="0" y="0"/>
        </p14:tracePtLst>
        <p14:tracePtLst>
          <p14:tracePt t="38976" x="6445250" y="4375150"/>
          <p14:tracePt t="39017" x="6451600" y="4375150"/>
          <p14:tracePt t="39027" x="6470650" y="4375150"/>
          <p14:tracePt t="39037" x="6508750" y="4375150"/>
          <p14:tracePt t="39054" x="6565900" y="4375150"/>
          <p14:tracePt t="39070" x="6673850" y="4375150"/>
          <p14:tracePt t="39087" x="6813550" y="4375150"/>
          <p14:tracePt t="39104" x="6997700" y="4375150"/>
          <p14:tracePt t="39121" x="7219950" y="4375150"/>
          <p14:tracePt t="39138" x="7480300" y="4375150"/>
          <p14:tracePt t="39153" x="7740650" y="4375150"/>
          <p14:tracePt t="39157" x="7874000" y="4375150"/>
          <p14:tracePt t="39170" x="7988300" y="4375150"/>
          <p14:tracePt t="39187" x="8210550" y="4375150"/>
          <p14:tracePt t="39203" x="8388350" y="4375150"/>
          <p14:tracePt t="39206" x="8470900" y="4375150"/>
          <p14:tracePt t="39220" x="8597900" y="4375150"/>
          <p14:tracePt t="39237" x="8686800" y="4375150"/>
          <p14:tracePt t="39254" x="8750300" y="4381500"/>
          <p14:tracePt t="39270" x="8788400" y="4387850"/>
          <p14:tracePt t="39287" x="8813800" y="4394200"/>
          <p14:tracePt t="39303" x="8820150" y="4394200"/>
          <p14:tracePt t="39320" x="8839200" y="4394200"/>
          <p14:tracePt t="39337" x="8864600" y="4394200"/>
          <p14:tracePt t="39354" x="8902700" y="4394200"/>
          <p14:tracePt t="39357" x="8921750" y="4394200"/>
          <p14:tracePt t="39370" x="8947150" y="4394200"/>
          <p14:tracePt t="39387" x="8985250" y="4394200"/>
          <p14:tracePt t="39405" x="9029700" y="4394200"/>
          <p14:tracePt t="39408" x="9048750" y="4394200"/>
          <p14:tracePt t="39421" x="9086850" y="4394200"/>
          <p14:tracePt t="39437" x="9124950" y="4394200"/>
          <p14:tracePt t="39454" x="9163050" y="4394200"/>
          <p14:tracePt t="39470" x="9188450" y="4394200"/>
          <p14:tracePt t="39487" x="9194800" y="4394200"/>
          <p14:tracePt t="41741" x="0" y="0"/>
        </p14:tracePtLst>
        <p14:tracePtLst>
          <p14:tracePt t="43875" x="6235700" y="5257800"/>
          <p14:tracePt t="43976" x="6235700" y="5264150"/>
          <p14:tracePt t="43998" x="6267450" y="5264150"/>
          <p14:tracePt t="44010" x="6292850" y="5264150"/>
          <p14:tracePt t="44019" x="6324600" y="5264150"/>
          <p14:tracePt t="44035" x="6407150" y="5264150"/>
          <p14:tracePt t="44053" x="6578600" y="5264150"/>
          <p14:tracePt t="44069" x="6686550" y="5264150"/>
          <p14:tracePt t="44085" x="6781800" y="5264150"/>
          <p14:tracePt t="44104" x="6858000" y="5264150"/>
          <p14:tracePt t="44119" x="6915150" y="5264150"/>
          <p14:tracePt t="44136" x="6972300" y="5264150"/>
          <p14:tracePt t="44152" x="7016750" y="5264150"/>
          <p14:tracePt t="44170" x="7061200" y="5264150"/>
          <p14:tracePt t="44173" x="7073900" y="5264150"/>
          <p14:tracePt t="44185" x="7092950" y="5264150"/>
          <p14:tracePt t="44202" x="7112000" y="5264150"/>
          <p14:tracePt t="44206" x="7118350" y="5264150"/>
          <p14:tracePt t="44219" x="7124700" y="5264150"/>
          <p14:tracePt t="44235" x="7137400" y="5264150"/>
          <p14:tracePt t="44238" x="7150100" y="5264150"/>
          <p14:tracePt t="44252" x="7169150" y="5270500"/>
          <p14:tracePt t="44269" x="7200900" y="5270500"/>
          <p14:tracePt t="44285" x="7239000" y="5283200"/>
          <p14:tracePt t="44302" x="7251700" y="5283200"/>
          <p14:tracePt t="44318" x="7270750" y="5289550"/>
          <p14:tracePt t="44335" x="7277100" y="5289550"/>
          <p14:tracePt t="44352" x="7289800" y="5289550"/>
          <p14:tracePt t="44369" x="7296150" y="5289550"/>
          <p14:tracePt t="44386" x="7302500" y="5289550"/>
          <p14:tracePt t="44402" x="7308850" y="5289550"/>
          <p14:tracePt t="44419" x="7315200" y="5289550"/>
          <p14:tracePt t="46549" x="0" y="0"/>
        </p14:tracePtLst>
        <p14:tracePtLst>
          <p14:tracePt t="47304" x="7677150" y="5257800"/>
          <p14:tracePt t="47423" x="7689850" y="5257800"/>
          <p14:tracePt t="47433" x="7702550" y="5257800"/>
          <p14:tracePt t="47443" x="7708900" y="5257800"/>
          <p14:tracePt t="47452" x="7727950" y="5257800"/>
          <p14:tracePt t="47468" x="7797800" y="5257800"/>
          <p14:tracePt t="47485" x="7886700" y="5257800"/>
          <p14:tracePt t="47501" x="7969250" y="5257800"/>
          <p14:tracePt t="47517" x="8058150" y="5257800"/>
          <p14:tracePt t="47534" x="8115300" y="5257800"/>
          <p14:tracePt t="47551" x="8140700" y="5257800"/>
          <p14:tracePt t="47567" x="8147050" y="5257800"/>
          <p14:tracePt t="47650" x="8153400" y="5257800"/>
          <p14:tracePt t="47686" x="8159750" y="5257800"/>
          <p14:tracePt t="47703" x="8166100" y="5257800"/>
          <p14:tracePt t="47725" x="8172450" y="5257800"/>
          <p14:tracePt t="48661" x="0" y="0"/>
        </p14:tracePtLst>
        <p14:tracePtLst>
          <p14:tracePt t="53093" x="6337300" y="6013450"/>
          <p14:tracePt t="53221" x="6343650" y="6013450"/>
          <p14:tracePt t="53230" x="6350000" y="6013450"/>
          <p14:tracePt t="53237" x="6356350" y="6013450"/>
          <p14:tracePt t="53249" x="6375400" y="6013450"/>
          <p14:tracePt t="53266" x="6432550" y="6013450"/>
          <p14:tracePt t="53282" x="6508750" y="6013450"/>
          <p14:tracePt t="53299" x="6623050" y="6013450"/>
          <p14:tracePt t="53315" x="6762750" y="6013450"/>
          <p14:tracePt t="53332" x="6985000" y="6013450"/>
          <p14:tracePt t="53349" x="7118350" y="6013450"/>
          <p14:tracePt t="53365" x="7239000" y="6013450"/>
          <p14:tracePt t="53382" x="7334250" y="6013450"/>
          <p14:tracePt t="53399" x="7397750" y="6013450"/>
          <p14:tracePt t="53416" x="7454900" y="6013450"/>
          <p14:tracePt t="53432" x="7512050" y="6013450"/>
          <p14:tracePt t="53449" x="7556500" y="6013450"/>
          <p14:tracePt t="53466" x="7607300" y="6013450"/>
          <p14:tracePt t="53482" x="7664450" y="6013450"/>
          <p14:tracePt t="53499" x="7702550" y="6013450"/>
          <p14:tracePt t="53515" x="7734300" y="6013450"/>
          <p14:tracePt t="53517" x="7753350" y="6013450"/>
          <p14:tracePt t="53532" x="7772400" y="6013450"/>
          <p14:tracePt t="53534" x="7785100" y="6013450"/>
          <p14:tracePt t="53549" x="7823200" y="6013450"/>
          <p14:tracePt t="53565" x="7854950" y="6013450"/>
          <p14:tracePt t="53582" x="7880350" y="6013450"/>
          <p14:tracePt t="53598" x="7918450" y="6013450"/>
          <p14:tracePt t="53615" x="7950200" y="6013450"/>
          <p14:tracePt t="53632" x="7969250" y="6013450"/>
          <p14:tracePt t="53648" x="7994650" y="6013450"/>
          <p14:tracePt t="53665" x="8020050" y="6013450"/>
          <p14:tracePt t="53682" x="8026400" y="6013450"/>
          <p14:tracePt t="53699" x="8039100" y="6013450"/>
          <p14:tracePt t="53716" x="8045450" y="6013450"/>
          <p14:tracePt t="53732" x="8051800" y="6013450"/>
          <p14:tracePt t="53734" x="8058150" y="6013450"/>
          <p14:tracePt t="53748" x="8070850" y="6013450"/>
          <p14:tracePt t="56677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415297" y="2160800"/>
            <a:ext cx="9682126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下载机器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对应的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（官网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hlinkClick r:id="rId3"/>
              </a:rPr>
              <a:t>www.oracle.com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，下载最新最稳定的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Java SE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版本）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https://www.oracle.com/technetwork/java/javase/downloads/index.html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，目前最新版本是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SE 13.0.2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注意区分不同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 for Win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JDK for Linux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 for MAC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除了下载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，建议下载该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对应的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帮助文档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一定要下载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位的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JDK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不管机器实际物理内存多大，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位的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最大内存只能用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3G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下载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B7FDAA-F4B0-48D0-8A17-E3487CF36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447" y="4014055"/>
            <a:ext cx="29146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92"/>
    </mc:Choice>
    <mc:Fallback xmlns="">
      <p:transition spd="slow" advTm="133492"/>
    </mc:Fallback>
  </mc:AlternateContent>
  <p:extLst>
    <p:ext uri="{3A86A75C-4F4B-4683-9AE1-C65F6400EC91}">
      <p14:laserTraceLst xmlns:p14="http://schemas.microsoft.com/office/powerpoint/2010/main">
        <p14:tracePtLst>
          <p14:tracePt t="89489" x="9366250" y="5048250"/>
          <p14:tracePt t="89534" x="9366250" y="5041900"/>
          <p14:tracePt t="89710" x="9366250" y="5029200"/>
          <p14:tracePt t="89730" x="9359900" y="5016500"/>
          <p14:tracePt t="89740" x="9353550" y="5003800"/>
          <p14:tracePt t="89754" x="9321800" y="4972050"/>
          <p14:tracePt t="89762" x="9302750" y="4953000"/>
          <p14:tracePt t="89779" x="9271000" y="4914900"/>
          <p14:tracePt t="89795" x="9220200" y="4876800"/>
          <p14:tracePt t="89801" x="9194800" y="4857750"/>
          <p14:tracePt t="89813" x="9156700" y="4826000"/>
          <p14:tracePt t="89830" x="9124950" y="4800600"/>
          <p14:tracePt t="89846" x="9080500" y="4781550"/>
          <p14:tracePt t="89863" x="9042400" y="4762500"/>
          <p14:tracePt t="89880" x="8966200" y="4737100"/>
          <p14:tracePt t="89896" x="8896350" y="4718050"/>
          <p14:tracePt t="89912" x="8839200" y="4705350"/>
          <p14:tracePt t="89929" x="8807450" y="4705350"/>
          <p14:tracePt t="89945" x="8788400" y="4705350"/>
          <p14:tracePt t="89962" x="8782050" y="4705350"/>
          <p14:tracePt t="89979" x="8769350" y="4705350"/>
          <p14:tracePt t="89995" x="8750300" y="4718050"/>
          <p14:tracePt t="89997" x="8737600" y="4724400"/>
          <p14:tracePt t="90012" x="8718550" y="4756150"/>
          <p14:tracePt t="90029" x="8699500" y="4800600"/>
          <p14:tracePt t="90045" x="8686800" y="4838700"/>
          <p14:tracePt t="90063" x="8680450" y="4889500"/>
          <p14:tracePt t="90080" x="8680450" y="4927600"/>
          <p14:tracePt t="90095" x="8680450" y="4972050"/>
          <p14:tracePt t="90112" x="8686800" y="5029200"/>
          <p14:tracePt t="90129" x="8699500" y="5099050"/>
          <p14:tracePt t="90145" x="8718550" y="5156200"/>
          <p14:tracePt t="90162" x="8750300" y="5219700"/>
          <p14:tracePt t="90179" x="8775700" y="5283200"/>
          <p14:tracePt t="90180" x="8788400" y="5308600"/>
          <p14:tracePt t="90195" x="8807450" y="5334000"/>
          <p14:tracePt t="90212" x="8864600" y="5429250"/>
          <p14:tracePt t="90229" x="8928100" y="5467350"/>
          <p14:tracePt t="90245" x="9017000" y="5518150"/>
          <p14:tracePt t="90262" x="9118600" y="5562600"/>
          <p14:tracePt t="90279" x="9239250" y="5600700"/>
          <p14:tracePt t="90296" x="9385300" y="5638800"/>
          <p14:tracePt t="90313" x="9512300" y="5645150"/>
          <p14:tracePt t="90330" x="9639300" y="5645150"/>
          <p14:tracePt t="90346" x="9753600" y="5645150"/>
          <p14:tracePt t="90349" x="9810750" y="5626100"/>
          <p14:tracePt t="90362" x="9855200" y="5613400"/>
          <p14:tracePt t="90379" x="9963150" y="5549900"/>
          <p14:tracePt t="90382" x="10001250" y="5499100"/>
          <p14:tracePt t="90397" x="10045700" y="5448300"/>
          <p14:tracePt t="90413" x="10134600" y="5276850"/>
          <p14:tracePt t="90429" x="10166350" y="5175250"/>
          <p14:tracePt t="90445" x="10198100" y="5067300"/>
          <p14:tracePt t="90462" x="10204450" y="4991100"/>
          <p14:tracePt t="90479" x="10210800" y="4889500"/>
          <p14:tracePt t="90495" x="10217150" y="4819650"/>
          <p14:tracePt t="90512" x="10210800" y="4749800"/>
          <p14:tracePt t="90529" x="10179050" y="4660900"/>
          <p14:tracePt t="90545" x="10128250" y="4565650"/>
          <p14:tracePt t="90549" x="10096500" y="4521200"/>
          <p14:tracePt t="90564" x="10052050" y="4470400"/>
          <p14:tracePt t="90580" x="9956800" y="4387850"/>
          <p14:tracePt t="90596" x="9810750" y="4292600"/>
          <p14:tracePt t="90614" x="9721850" y="4248150"/>
          <p14:tracePt t="90630" x="9639300" y="4210050"/>
          <p14:tracePt t="90646" x="9563100" y="4178300"/>
          <p14:tracePt t="90663" x="9486900" y="4165600"/>
          <p14:tracePt t="90679" x="9404350" y="4152900"/>
          <p14:tracePt t="90695" x="9321800" y="4152900"/>
          <p14:tracePt t="90712" x="9194800" y="4152900"/>
          <p14:tracePt t="90729" x="9067800" y="4152900"/>
          <p14:tracePt t="90745" x="8940800" y="4152900"/>
          <p14:tracePt t="90762" x="8832850" y="4152900"/>
          <p14:tracePt t="90779" x="8750300" y="4165600"/>
          <p14:tracePt t="90795" x="8705850" y="4191000"/>
          <p14:tracePt t="90798" x="8686800" y="4210050"/>
          <p14:tracePt t="90813" x="8642350" y="4267200"/>
          <p14:tracePt t="90830" x="8616950" y="4318000"/>
          <p14:tracePt t="90846" x="8585200" y="4387850"/>
          <p14:tracePt t="90863" x="8572500" y="4470400"/>
          <p14:tracePt t="90879" x="8547100" y="4552950"/>
          <p14:tracePt t="90896" x="8540750" y="4635500"/>
          <p14:tracePt t="90912" x="8540750" y="4711700"/>
          <p14:tracePt t="90931" x="8540750" y="4787900"/>
          <p14:tracePt t="90945" x="8540750" y="4876800"/>
          <p14:tracePt t="90962" x="8559800" y="4953000"/>
          <p14:tracePt t="90979" x="8585200" y="5048250"/>
          <p14:tracePt t="90983" x="8604250" y="5092700"/>
          <p14:tracePt t="90995" x="8623300" y="5137150"/>
          <p14:tracePt t="91012" x="8680450" y="5245100"/>
          <p14:tracePt t="91029" x="8769350" y="5397500"/>
          <p14:tracePt t="91045" x="8832850" y="5480050"/>
          <p14:tracePt t="91063" x="8902700" y="5549900"/>
          <p14:tracePt t="91080" x="8959850" y="5607050"/>
          <p14:tracePt t="91096" x="9023350" y="5657850"/>
          <p14:tracePt t="91113" x="9112250" y="5715000"/>
          <p14:tracePt t="91128" x="9220200" y="5759450"/>
          <p14:tracePt t="91146" x="9353550" y="5810250"/>
          <p14:tracePt t="91162" x="9486900" y="5842000"/>
          <p14:tracePt t="91165" x="9563100" y="5861050"/>
          <p14:tracePt t="91179" x="9639300" y="5867400"/>
          <p14:tracePt t="91181" x="9690100" y="5867400"/>
          <p14:tracePt t="91195" x="9753600" y="5867400"/>
          <p14:tracePt t="91213" x="9937750" y="5867400"/>
          <p14:tracePt t="91228" x="10045700" y="5861050"/>
          <p14:tracePt t="91245" x="10128250" y="5829300"/>
          <p14:tracePt t="91262" x="10185400" y="5791200"/>
          <p14:tracePt t="91278" x="10223500" y="5746750"/>
          <p14:tracePt t="91295" x="10248900" y="5683250"/>
          <p14:tracePt t="91313" x="10267950" y="5632450"/>
          <p14:tracePt t="91329" x="10280650" y="5575300"/>
          <p14:tracePt t="91346" x="10280650" y="5530850"/>
          <p14:tracePt t="91363" x="10280650" y="5486400"/>
          <p14:tracePt t="91366" x="10280650" y="5461000"/>
          <p14:tracePt t="91379" x="10280650" y="5435600"/>
          <p14:tracePt t="91396" x="10274300" y="5384800"/>
          <p14:tracePt t="91412" x="10261600" y="5340350"/>
          <p14:tracePt t="91433" x="10229850" y="5264150"/>
          <p14:tracePt t="91445" x="10210800" y="5219700"/>
          <p14:tracePt t="91462" x="10179050" y="5175250"/>
          <p14:tracePt t="91479" x="10140950" y="5130800"/>
          <p14:tracePt t="91495" x="10083800" y="5080000"/>
          <p14:tracePt t="91512" x="10033000" y="5048250"/>
          <p14:tracePt t="91528" x="9994900" y="5016500"/>
          <p14:tracePt t="91545" x="9963150" y="4991100"/>
          <p14:tracePt t="91550" x="9944100" y="4984750"/>
          <p14:tracePt t="91561" x="9925050" y="4972050"/>
          <p14:tracePt t="91579" x="9906000" y="4965700"/>
          <p14:tracePt t="91595" x="9874250" y="4946650"/>
          <p14:tracePt t="91598" x="9861550" y="4940300"/>
          <p14:tracePt t="91612" x="9855200" y="4933950"/>
          <p14:tracePt t="91614" x="9842500" y="4921250"/>
          <p14:tracePt t="91629" x="9817100" y="4914900"/>
          <p14:tracePt t="91645" x="9804400" y="4902200"/>
          <p14:tracePt t="91662" x="9798050" y="4902200"/>
          <p14:tracePt t="91941" x="0" y="0"/>
        </p14:tracePtLst>
        <p14:tracePtLst>
          <p14:tracePt t="94623" x="8997950" y="4394200"/>
          <p14:tracePt t="94671" x="8991600" y="4394200"/>
          <p14:tracePt t="94678" x="8985250" y="4394200"/>
          <p14:tracePt t="94695" x="8978900" y="4425950"/>
          <p14:tracePt t="94710" x="8966200" y="4483100"/>
          <p14:tracePt t="94727" x="8934450" y="4572000"/>
          <p14:tracePt t="94744" x="8883650" y="4686300"/>
          <p14:tracePt t="94760" x="8851900" y="4800600"/>
          <p14:tracePt t="94777" x="8826500" y="4908550"/>
          <p14:tracePt t="94794" x="8813800" y="5010150"/>
          <p14:tracePt t="94811" x="8813800" y="5086350"/>
          <p14:tracePt t="94827" x="8813800" y="5168900"/>
          <p14:tracePt t="94830" x="8813800" y="5226050"/>
          <p14:tracePt t="94845" x="8839200" y="5314950"/>
          <p14:tracePt t="94862" x="8883650" y="5410200"/>
          <p14:tracePt t="94878" x="8940800" y="5492750"/>
          <p14:tracePt t="94894" x="8997950" y="5568950"/>
          <p14:tracePt t="94911" x="9074150" y="5638800"/>
          <p14:tracePt t="94929" x="9163050" y="5702300"/>
          <p14:tracePt t="94944" x="9271000" y="5765800"/>
          <p14:tracePt t="94960" x="9391650" y="5816600"/>
          <p14:tracePt t="94977" x="9544050" y="5861050"/>
          <p14:tracePt t="94994" x="9702800" y="5886450"/>
          <p14:tracePt t="95010" x="9842500" y="5886450"/>
          <p14:tracePt t="95027" x="9950450" y="5886450"/>
          <p14:tracePt t="95029" x="10007600" y="5880100"/>
          <p14:tracePt t="95044" x="10039350" y="5867400"/>
          <p14:tracePt t="95060" x="10134600" y="5797550"/>
          <p14:tracePt t="95077" x="10191750" y="5727700"/>
          <p14:tracePt t="95094" x="10255250" y="5632450"/>
          <p14:tracePt t="95111" x="10306050" y="5518150"/>
          <p14:tracePt t="95128" x="10344150" y="5410200"/>
          <p14:tracePt t="95145" x="10369550" y="5295900"/>
          <p14:tracePt t="95161" x="10375900" y="5213350"/>
          <p14:tracePt t="95177" x="10382250" y="5124450"/>
          <p14:tracePt t="95195" x="10375900" y="5035550"/>
          <p14:tracePt t="95210" x="10344150" y="4953000"/>
          <p14:tracePt t="95214" x="10325100" y="4914900"/>
          <p14:tracePt t="95227" x="10299700" y="4870450"/>
          <p14:tracePt t="95245" x="10191750" y="4730750"/>
          <p14:tracePt t="95261" x="10109200" y="4654550"/>
          <p14:tracePt t="95277" x="10052050" y="4597400"/>
          <p14:tracePt t="95294" x="9994900" y="4540250"/>
          <p14:tracePt t="95310" x="9944100" y="4495800"/>
          <p14:tracePt t="95327" x="9874250" y="4457700"/>
          <p14:tracePt t="95345" x="9810750" y="4413250"/>
          <p14:tracePt t="95361" x="9728200" y="4375150"/>
          <p14:tracePt t="95378" x="9639300" y="4343400"/>
          <p14:tracePt t="95394" x="9537700" y="4311650"/>
          <p14:tracePt t="95398" x="9493250" y="4305300"/>
          <p14:tracePt t="95411" x="9448800" y="4298950"/>
          <p14:tracePt t="95430" x="9391650" y="4298950"/>
          <p14:tracePt t="95444" x="9353550" y="4298950"/>
          <p14:tracePt t="95446" x="9328150" y="4298950"/>
          <p14:tracePt t="95460" x="9290050" y="4311650"/>
          <p14:tracePt t="95477" x="9258300" y="4330700"/>
          <p14:tracePt t="95494" x="9201150" y="4362450"/>
          <p14:tracePt t="95510" x="9156700" y="4400550"/>
          <p14:tracePt t="95527" x="9118600" y="4457700"/>
          <p14:tracePt t="95544" x="9080500" y="4527550"/>
          <p14:tracePt t="95560" x="9023350" y="4622800"/>
          <p14:tracePt t="95577" x="8991600" y="4711700"/>
          <p14:tracePt t="95595" x="8972550" y="4794250"/>
          <p14:tracePt t="95597" x="8966200" y="4826000"/>
          <p14:tracePt t="95611" x="8959850" y="4870450"/>
          <p14:tracePt t="95629" x="8959850" y="4940300"/>
          <p14:tracePt t="95645" x="8959850" y="5010150"/>
          <p14:tracePt t="95661" x="8972550" y="5168900"/>
          <p14:tracePt t="95678" x="8991600" y="5257800"/>
          <p14:tracePt t="95694" x="9017000" y="5340350"/>
          <p14:tracePt t="95711" x="9048750" y="5410200"/>
          <p14:tracePt t="95727" x="9074150" y="5461000"/>
          <p14:tracePt t="95743" x="9099550" y="5530850"/>
          <p14:tracePt t="95760" x="9150350" y="5600700"/>
          <p14:tracePt t="95777" x="9201150" y="5670550"/>
          <p14:tracePt t="95794" x="9264650" y="5740400"/>
          <p14:tracePt t="95810" x="9340850" y="5803900"/>
          <p14:tracePt t="95827" x="9417050" y="5854700"/>
          <p14:tracePt t="95829" x="9455150" y="5880100"/>
          <p14:tracePt t="95845" x="9525000" y="5911850"/>
          <p14:tracePt t="95862" x="9594850" y="5924550"/>
          <p14:tracePt t="95878" x="9664700" y="5937250"/>
          <p14:tracePt t="95895" x="9759950" y="5930900"/>
          <p14:tracePt t="95911" x="9855200" y="5886450"/>
          <p14:tracePt t="95928" x="9937750" y="5822950"/>
          <p14:tracePt t="95944" x="10020300" y="5734050"/>
          <p14:tracePt t="95960" x="10115550" y="5619750"/>
          <p14:tracePt t="95977" x="10179050" y="5486400"/>
          <p14:tracePt t="95993" x="10236200" y="5359400"/>
          <p14:tracePt t="96010" x="10267950" y="5257800"/>
          <p14:tracePt t="96014" x="10267950" y="5226050"/>
          <p14:tracePt t="96027" x="10267950" y="5194300"/>
          <p14:tracePt t="96043" x="10267950" y="5124450"/>
          <p14:tracePt t="96046" x="10267950" y="5092700"/>
          <p14:tracePt t="96060" x="10261600" y="5022850"/>
          <p14:tracePt t="96077" x="10248900" y="4959350"/>
          <p14:tracePt t="96094" x="10236200" y="4889500"/>
          <p14:tracePt t="96111" x="10204450" y="4813300"/>
          <p14:tracePt t="96128" x="10179050" y="4743450"/>
          <p14:tracePt t="96144" x="10134600" y="4679950"/>
          <p14:tracePt t="96160" x="10077450" y="4622800"/>
          <p14:tracePt t="96177" x="10007600" y="4565650"/>
          <p14:tracePt t="96193" x="9912350" y="4489450"/>
          <p14:tracePt t="96210" x="9817100" y="4425950"/>
          <p14:tracePt t="96227" x="9702800" y="4381500"/>
          <p14:tracePt t="96243" x="9601200" y="4330700"/>
          <p14:tracePt t="96244" x="9556750" y="4318000"/>
          <p14:tracePt t="96260" x="9512300" y="4305300"/>
          <p14:tracePt t="96276" x="9410700" y="4298950"/>
          <p14:tracePt t="96293" x="9359900" y="4298950"/>
          <p14:tracePt t="96310" x="9296400" y="4298950"/>
          <p14:tracePt t="96327" x="9245600" y="4311650"/>
          <p14:tracePt t="96344" x="9194800" y="4330700"/>
          <p14:tracePt t="96361" x="9137650" y="4362450"/>
          <p14:tracePt t="96377" x="9080500" y="4400550"/>
          <p14:tracePt t="96394" x="9036050" y="4438650"/>
          <p14:tracePt t="96411" x="8991600" y="4502150"/>
          <p14:tracePt t="96415" x="8966200" y="4540250"/>
          <p14:tracePt t="96427" x="8947150" y="4578350"/>
          <p14:tracePt t="96445" x="8902700" y="4724400"/>
          <p14:tracePt t="96461" x="8870950" y="4838700"/>
          <p14:tracePt t="96477" x="8845550" y="4946650"/>
          <p14:tracePt t="96493" x="8839200" y="5022850"/>
          <p14:tracePt t="96510" x="8839200" y="5111750"/>
          <p14:tracePt t="96527" x="8839200" y="5187950"/>
          <p14:tracePt t="96543" x="8839200" y="5283200"/>
          <p14:tracePt t="96560" x="8851900" y="5365750"/>
          <p14:tracePt t="96577" x="8877300" y="5441950"/>
          <p14:tracePt t="96594" x="8902700" y="5518150"/>
          <p14:tracePt t="96599" x="8909050" y="5549900"/>
          <p14:tracePt t="96611" x="8915400" y="5588000"/>
          <p14:tracePt t="96627" x="8947150" y="5645150"/>
          <p14:tracePt t="96645" x="8972550" y="5721350"/>
          <p14:tracePt t="96662" x="8997950" y="5772150"/>
          <p14:tracePt t="96677" x="9036050" y="5822950"/>
          <p14:tracePt t="96695" x="9080500" y="5867400"/>
          <p14:tracePt t="96710" x="9137650" y="5911850"/>
          <p14:tracePt t="96727" x="9220200" y="5949950"/>
          <p14:tracePt t="96743" x="9302750" y="5988050"/>
          <p14:tracePt t="96760" x="9398000" y="6013450"/>
          <p14:tracePt t="96777" x="9486900" y="6032500"/>
          <p14:tracePt t="96793" x="9569450" y="6038850"/>
          <p14:tracePt t="96810" x="9677400" y="6038850"/>
          <p14:tracePt t="96827" x="9791700" y="6019800"/>
          <p14:tracePt t="96829" x="9836150" y="6007100"/>
          <p14:tracePt t="96845" x="9893300" y="5962650"/>
          <p14:tracePt t="96862" x="9912350" y="5949950"/>
          <p14:tracePt t="96878" x="9956800" y="5873750"/>
          <p14:tracePt t="96894" x="9975850" y="5816600"/>
          <p14:tracePt t="96911" x="9988550" y="5727700"/>
          <p14:tracePt t="96928" x="10001250" y="5638800"/>
          <p14:tracePt t="96945" x="10013950" y="5549900"/>
          <p14:tracePt t="96960" x="10013950" y="5486400"/>
          <p14:tracePt t="96977" x="10001250" y="5422900"/>
          <p14:tracePt t="96993" x="9982200" y="5359400"/>
          <p14:tracePt t="97010" x="9963150" y="5308600"/>
          <p14:tracePt t="97027" x="9937750" y="5257800"/>
          <p14:tracePt t="97029" x="9925050" y="5232400"/>
          <p14:tracePt t="97043" x="9906000" y="5213350"/>
          <p14:tracePt t="97060" x="9880600" y="5175250"/>
          <p14:tracePt t="97076" x="9848850" y="5149850"/>
          <p14:tracePt t="97093" x="9836150" y="5130800"/>
          <p14:tracePt t="97110" x="9817100" y="5124450"/>
          <p14:tracePt t="97126" x="9817100" y="5118100"/>
          <p14:tracePt t="97143" x="9810750" y="5118100"/>
          <p14:tracePt t="97309" x="0" y="0"/>
        </p14:tracePtLst>
        <p14:tracePtLst>
          <p14:tracePt t="99999" x="9220200" y="5518150"/>
          <p14:tracePt t="100085" x="9226550" y="5511800"/>
          <p14:tracePt t="100092" x="9232900" y="5505450"/>
          <p14:tracePt t="100101" x="9239250" y="5505450"/>
          <p14:tracePt t="100111" x="9251950" y="5499100"/>
          <p14:tracePt t="100126" x="9277350" y="5480050"/>
          <p14:tracePt t="100142" x="9302750" y="5467350"/>
          <p14:tracePt t="100159" x="9315450" y="5461000"/>
          <p14:tracePt t="100175" x="9321800" y="5461000"/>
          <p14:tracePt t="100258" x="9315450" y="5461000"/>
          <p14:tracePt t="100264" x="9296400" y="5467350"/>
          <p14:tracePt t="100276" x="9277350" y="5480050"/>
          <p14:tracePt t="100293" x="9220200" y="5505450"/>
          <p14:tracePt t="100309" x="9194800" y="5511800"/>
          <p14:tracePt t="100402" x="9194800" y="5518150"/>
          <p14:tracePt t="100409" x="9201150" y="5518150"/>
          <p14:tracePt t="100417" x="9226550" y="5524500"/>
          <p14:tracePt t="100434" x="9271000" y="5530850"/>
          <p14:tracePt t="100442" x="9302750" y="5530850"/>
          <p14:tracePt t="100460" x="9372600" y="5543550"/>
          <p14:tracePt t="100475" x="9404350" y="5549900"/>
          <p14:tracePt t="100478" x="9410700" y="5549900"/>
          <p14:tracePt t="100493" x="9423400" y="5549900"/>
          <p14:tracePt t="100602" x="9417050" y="5549900"/>
          <p14:tracePt t="100608" x="9398000" y="5549900"/>
          <p14:tracePt t="100616" x="9385300" y="5549900"/>
          <p14:tracePt t="100626" x="9366250" y="5549900"/>
          <p14:tracePt t="100642" x="9353550" y="5549900"/>
          <p14:tracePt t="100771" x="9372600" y="5549900"/>
          <p14:tracePt t="100777" x="9391650" y="5549900"/>
          <p14:tracePt t="100792" x="9423400" y="5549900"/>
          <p14:tracePt t="100809" x="9442450" y="5549900"/>
          <p14:tracePt t="100826" x="9448800" y="5549900"/>
          <p14:tracePt t="101125" x="0" y="0"/>
        </p14:tracePtLst>
        <p14:tracePtLst>
          <p14:tracePt t="104759" x="8534400" y="4521200"/>
          <p14:tracePt t="104881" x="8540750" y="4521200"/>
          <p14:tracePt t="104888" x="8566150" y="4521200"/>
          <p14:tracePt t="104897" x="8585200" y="4521200"/>
          <p14:tracePt t="104909" x="8610600" y="4521200"/>
          <p14:tracePt t="104927" x="8674100" y="4521200"/>
          <p14:tracePt t="104942" x="8756650" y="4521200"/>
          <p14:tracePt t="104958" x="8788400" y="4521200"/>
          <p14:tracePt t="104975" x="8807450" y="4521200"/>
          <p14:tracePt t="104992" x="8813800" y="4521200"/>
          <p14:tracePt t="105024" x="8820150" y="4521200"/>
          <p14:tracePt t="105046" x="8826500" y="4521200"/>
          <p14:tracePt t="105177" x="8832850" y="4521200"/>
          <p14:tracePt t="105192" x="8839200" y="4521200"/>
          <p14:tracePt t="105208" x="8845550" y="4521200"/>
          <p14:tracePt t="105214" x="8851900" y="4521200"/>
          <p14:tracePt t="105225" x="8858250" y="4521200"/>
          <p14:tracePt t="105585" x="8864600" y="4521200"/>
          <p14:tracePt t="105592" x="8870950" y="4521200"/>
          <p14:tracePt t="105608" x="8877300" y="4521200"/>
          <p14:tracePt t="105624" x="8890000" y="4521200"/>
          <p14:tracePt t="105643" x="8896350" y="4521200"/>
          <p14:tracePt t="105658" x="8902700" y="4521200"/>
          <p14:tracePt t="105675" x="8909050" y="4521200"/>
          <p14:tracePt t="105691" x="8915400" y="4521200"/>
          <p14:tracePt t="105708" x="8921750" y="4521200"/>
          <p14:tracePt t="105937" x="8928100" y="4521200"/>
          <p14:tracePt t="105946" x="8934450" y="4521200"/>
          <p14:tracePt t="105967" x="8940800" y="4521200"/>
          <p14:tracePt t="105975" x="8947150" y="4521200"/>
          <p14:tracePt t="105993" x="8953500" y="4521200"/>
          <p14:tracePt t="106016" x="8959850" y="4521200"/>
          <p14:tracePt t="106031" x="8966200" y="4521200"/>
          <p14:tracePt t="106463" x="8972550" y="4521200"/>
          <p14:tracePt t="106473" x="8978900" y="4521200"/>
          <p14:tracePt t="106478" x="8985250" y="4521200"/>
          <p14:tracePt t="106504" x="8991600" y="4521200"/>
          <p14:tracePt t="106511" x="8997950" y="4521200"/>
          <p14:tracePt t="106538" x="9004300" y="4521200"/>
          <p14:tracePt t="106542" x="9010650" y="4521200"/>
          <p14:tracePt t="106557" x="9023350" y="4521200"/>
          <p14:tracePt t="106574" x="9042400" y="4521200"/>
          <p14:tracePt t="106590" x="9055100" y="4521200"/>
          <p14:tracePt t="106606" x="9061450" y="4521200"/>
          <p14:tracePt t="106623" x="9067800" y="4521200"/>
          <p14:tracePt t="106640" x="9080500" y="4521200"/>
          <p14:tracePt t="106658" x="9086850" y="4521200"/>
          <p14:tracePt t="106674" x="9099550" y="4521200"/>
          <p14:tracePt t="106694" x="9105900" y="4521200"/>
          <p14:tracePt t="106707" x="9112250" y="4521200"/>
          <p14:tracePt t="106823" x="9118600" y="4521200"/>
          <p14:tracePt t="106839" x="9124950" y="4521200"/>
          <p14:tracePt t="106849" x="9131300" y="4521200"/>
          <p14:tracePt t="106865" x="9137650" y="4521200"/>
          <p14:tracePt t="106874" x="9144000" y="4521200"/>
          <p14:tracePt t="106890" x="9163050" y="4521200"/>
          <p14:tracePt t="106908" x="9182100" y="4521200"/>
          <p14:tracePt t="106911" x="9201150" y="4521200"/>
          <p14:tracePt t="106927" x="9207500" y="4521200"/>
          <p14:tracePt t="106941" x="9239250" y="4521200"/>
          <p14:tracePt t="106958" x="9271000" y="4521200"/>
          <p14:tracePt t="106974" x="9290050" y="4527550"/>
          <p14:tracePt t="106990" x="9309100" y="4527550"/>
          <p14:tracePt t="107007" x="9321800" y="4527550"/>
          <p14:tracePt t="107023" x="9334500" y="4527550"/>
          <p14:tracePt t="107041" x="9340850" y="4527550"/>
          <p14:tracePt t="107056" x="9359900" y="4533900"/>
          <p14:tracePt t="107073" x="9366250" y="4533900"/>
          <p14:tracePt t="107090" x="9378950" y="4540250"/>
          <p14:tracePt t="107106" x="9385300" y="4540250"/>
          <p14:tracePt t="107123" x="9391650" y="4540250"/>
          <p14:tracePt t="107139" x="9398000" y="4540250"/>
          <p14:tracePt t="107165" x="9404350" y="4540250"/>
          <p14:tracePt t="107175" x="9410700" y="4540250"/>
          <p14:tracePt t="107193" x="9417050" y="4540250"/>
          <p14:tracePt t="107209" x="9423400" y="4540250"/>
          <p14:tracePt t="107225" x="9429750" y="4546600"/>
          <p14:tracePt t="107247" x="9436100" y="4546600"/>
          <p14:tracePt t="107258" x="9442450" y="4546600"/>
          <p14:tracePt t="107273" x="9455150" y="4546600"/>
          <p14:tracePt t="107290" x="9467850" y="4546600"/>
          <p14:tracePt t="107307" x="9480550" y="4546600"/>
          <p14:tracePt t="107323" x="9486900" y="4546600"/>
          <p14:tracePt t="107326" x="9493250" y="4546600"/>
          <p14:tracePt t="107339" x="9499600" y="4546600"/>
          <p14:tracePt t="107358" x="9512300" y="4546600"/>
          <p14:tracePt t="107373" x="9525000" y="4546600"/>
          <p14:tracePt t="107389" x="9531350" y="4546600"/>
          <p14:tracePt t="107407" x="9544050" y="4546600"/>
          <p14:tracePt t="107425" x="9550400" y="4546600"/>
          <p14:tracePt t="107555" x="9556750" y="4546600"/>
          <p14:tracePt t="107570" x="9563100" y="4546600"/>
          <p14:tracePt t="107591" x="9569450" y="4546600"/>
          <p14:tracePt t="107602" x="9575800" y="4546600"/>
          <p14:tracePt t="107608" x="9582150" y="4546600"/>
          <p14:tracePt t="107623" x="9588500" y="4546600"/>
          <p14:tracePt t="107640" x="9594850" y="4546600"/>
          <p14:tracePt t="107657" x="9607550" y="4546600"/>
          <p14:tracePt t="107674" x="9613900" y="4546600"/>
          <p14:tracePt t="107677" x="9620250" y="4546600"/>
          <p14:tracePt t="107735" x="9626600" y="4546600"/>
          <p14:tracePt t="107792" x="9632950" y="4546600"/>
          <p14:tracePt t="107818" x="9639300" y="4546600"/>
          <p14:tracePt t="107842" x="9645650" y="4546600"/>
          <p14:tracePt t="107881" x="9652000" y="4546600"/>
          <p14:tracePt t="107889" x="9658350" y="4546600"/>
          <p14:tracePt t="107920" x="9664700" y="4546600"/>
          <p14:tracePt t="107936" x="9671050" y="4546600"/>
          <p14:tracePt t="107966" x="9677400" y="4546600"/>
          <p14:tracePt t="108082" x="9683750" y="4546600"/>
          <p14:tracePt t="108105" x="9690100" y="4546600"/>
          <p14:tracePt t="108129" x="9696450" y="4546600"/>
          <p14:tracePt t="108134" x="9702800" y="4546600"/>
          <p14:tracePt t="108160" x="9709150" y="4546600"/>
          <p14:tracePt t="108166" x="9715500" y="4546600"/>
          <p14:tracePt t="108182" x="9721850" y="4546600"/>
          <p14:tracePt t="108248" x="9728200" y="4546600"/>
          <p14:tracePt t="108264" x="9734550" y="4546600"/>
          <p14:tracePt t="108338" x="9740900" y="4546600"/>
          <p14:tracePt t="108352" x="9747250" y="4546600"/>
          <p14:tracePt t="108370" x="9753600" y="4546600"/>
          <p14:tracePt t="108392" x="9759950" y="4546600"/>
          <p14:tracePt t="108398" x="9766300" y="4546600"/>
          <p14:tracePt t="108414" x="9772650" y="4546600"/>
          <p14:tracePt t="108425" x="9779000" y="4546600"/>
          <p14:tracePt t="108440" x="9785350" y="4546600"/>
          <p14:tracePt t="108456" x="9798050" y="4546600"/>
          <p14:tracePt t="108473" x="9804400" y="4546600"/>
          <p14:tracePt t="108490" x="9810750" y="4546600"/>
          <p14:tracePt t="108506" x="9817100" y="4546600"/>
          <p14:tracePt t="108524" x="9823450" y="4546600"/>
          <p14:tracePt t="108539" x="9829800" y="4546600"/>
          <p14:tracePt t="108544" x="9836150" y="4546600"/>
          <p14:tracePt t="108574" x="9842500" y="4546600"/>
          <p14:tracePt t="108598" x="9848850" y="4546600"/>
          <p14:tracePt t="108622" x="9855200" y="4546600"/>
          <p14:tracePt t="108638" x="9861550" y="4546600"/>
          <p14:tracePt t="108671" x="9867900" y="4546600"/>
          <p14:tracePt t="108678" x="9874250" y="4546600"/>
          <p14:tracePt t="108694" x="9880600" y="4546600"/>
          <p14:tracePt t="108707" x="9893300" y="4546600"/>
          <p14:tracePt t="108725" x="9912350" y="4546600"/>
          <p14:tracePt t="108739" x="9925050" y="4546600"/>
          <p14:tracePt t="108757" x="9937750" y="4546600"/>
          <p14:tracePt t="108773" x="9950450" y="4546600"/>
          <p14:tracePt t="108824" x="9956800" y="4546600"/>
          <p14:tracePt t="108848" x="9963150" y="4546600"/>
          <p14:tracePt t="108934" x="9969500" y="4546600"/>
          <p14:tracePt t="108961" x="9975850" y="4546600"/>
          <p14:tracePt t="108966" x="9982200" y="4546600"/>
          <p14:tracePt t="108982" x="9994900" y="4546600"/>
          <p14:tracePt t="108992" x="10007600" y="4546600"/>
          <p14:tracePt t="109006" x="10026650" y="4546600"/>
          <p14:tracePt t="109024" x="10045700" y="4546600"/>
          <p14:tracePt t="109039" x="10058400" y="4546600"/>
          <p14:tracePt t="109056" x="10077450" y="4546600"/>
          <p14:tracePt t="109073" x="10096500" y="4546600"/>
          <p14:tracePt t="109090" x="10134600" y="4552950"/>
          <p14:tracePt t="109106" x="10160000" y="4559300"/>
          <p14:tracePt t="109112" x="10166350" y="4559300"/>
          <p14:tracePt t="109122" x="10172700" y="4559300"/>
          <p14:tracePt t="109139" x="10198100" y="4559300"/>
          <p14:tracePt t="109158" x="10210800" y="4559300"/>
          <p14:tracePt t="109225" x="10217150" y="4559300"/>
          <p14:tracePt t="109262" x="10223500" y="4559300"/>
          <p14:tracePt t="109278" x="10229850" y="4559300"/>
          <p14:tracePt t="109895" x="0" y="0"/>
        </p14:tracePtLst>
        <p14:tracePtLst>
          <p14:tracePt t="111168" x="8864600" y="6661150"/>
          <p14:tracePt t="111337" x="8858250" y="6654800"/>
          <p14:tracePt t="111347" x="8851900" y="6648450"/>
          <p14:tracePt t="111363" x="8845550" y="6648450"/>
          <p14:tracePt t="111372" x="8832850" y="6642100"/>
          <p14:tracePt t="111389" x="8801100" y="6635750"/>
          <p14:tracePt t="111405" x="8775700" y="6629400"/>
          <p14:tracePt t="111425" x="8763000" y="6629400"/>
          <p14:tracePt t="111440" x="8743950" y="6623050"/>
          <p14:tracePt t="111456" x="8718550" y="6616700"/>
          <p14:tracePt t="111472" x="8699500" y="6616700"/>
          <p14:tracePt t="111489" x="8686800" y="6610350"/>
          <p14:tracePt t="111506" x="8674100" y="6610350"/>
          <p14:tracePt t="111522" x="8655050" y="6610350"/>
          <p14:tracePt t="111543" x="8648700" y="6610350"/>
          <p14:tracePt t="111768" x="8655050" y="6610350"/>
          <p14:tracePt t="111784" x="8674100" y="6610350"/>
          <p14:tracePt t="111790" x="8686800" y="6610350"/>
          <p14:tracePt t="111805" x="8724900" y="6610350"/>
          <p14:tracePt t="111821" x="8743950" y="6610350"/>
          <p14:tracePt t="111838" x="8750300" y="6610350"/>
          <p14:tracePt t="111855" x="8763000" y="6610350"/>
          <p14:tracePt t="112071" x="8756650" y="6610350"/>
          <p14:tracePt t="112081" x="8737600" y="6610350"/>
          <p14:tracePt t="112088" x="8724900" y="6610350"/>
          <p14:tracePt t="112105" x="8699500" y="6610350"/>
          <p14:tracePt t="112121" x="8686800" y="6604000"/>
          <p14:tracePt t="112138" x="8674100" y="6597650"/>
          <p14:tracePt t="112155" x="8667750" y="6597650"/>
          <p14:tracePt t="112338" x="8667750" y="6591300"/>
          <p14:tracePt t="112352" x="8680450" y="6591300"/>
          <p14:tracePt t="112363" x="8705850" y="6591300"/>
          <p14:tracePt t="112372" x="8731250" y="6591300"/>
          <p14:tracePt t="112390" x="8807450" y="6591300"/>
          <p14:tracePt t="112406" x="8851900" y="6591300"/>
          <p14:tracePt t="112421" x="8864600" y="6591300"/>
          <p14:tracePt t="112438" x="8870950" y="6591300"/>
          <p14:tracePt t="113099" x="8877300" y="6591300"/>
          <p14:tracePt t="113106" x="8883650" y="6591300"/>
          <p14:tracePt t="113122" x="8902700" y="6591300"/>
          <p14:tracePt t="113138" x="8928100" y="6591300"/>
          <p14:tracePt t="113142" x="8940800" y="6591300"/>
          <p14:tracePt t="113155" x="8947150" y="6591300"/>
          <p14:tracePt t="113171" x="8953500" y="6591300"/>
          <p14:tracePt t="113188" x="8959850" y="6591300"/>
          <p14:tracePt t="113190" x="8966200" y="6591300"/>
          <p14:tracePt t="113205" x="8972550" y="6591300"/>
          <p14:tracePt t="113222" x="8978900" y="6591300"/>
          <p14:tracePt t="113239" x="8985250" y="6591300"/>
          <p14:tracePt t="113255" x="8991600" y="6591300"/>
          <p14:tracePt t="113271" x="8997950" y="6591300"/>
          <p14:tracePt t="113288" x="9004300" y="6591300"/>
          <p14:tracePt t="113304" x="9010650" y="6591300"/>
          <p14:tracePt t="113342" x="9017000" y="6591300"/>
          <p14:tracePt t="113375" x="9023350" y="6591300"/>
          <p14:tracePt t="113425" x="9029700" y="6591300"/>
          <p14:tracePt t="113432" x="9036050" y="6591300"/>
          <p14:tracePt t="113440" x="9042400" y="6591300"/>
          <p14:tracePt t="113456" x="9048750" y="6591300"/>
          <p14:tracePt t="113472" x="9055100" y="6591300"/>
          <p14:tracePt t="113494" x="9061450" y="6591300"/>
          <p14:tracePt t="113537" x="9067800" y="6591300"/>
          <p14:tracePt t="113552" x="9074150" y="6591300"/>
          <p14:tracePt t="113759" x="9080500" y="6591300"/>
          <p14:tracePt t="113772" x="9086850" y="6591300"/>
          <p14:tracePt t="113787" x="9093200" y="6591300"/>
          <p14:tracePt t="113794" x="9099550" y="6591300"/>
          <p14:tracePt t="113805" x="9118600" y="6591300"/>
          <p14:tracePt t="113821" x="9137650" y="6591300"/>
          <p14:tracePt t="113837" x="9163050" y="6591300"/>
          <p14:tracePt t="113854" x="9188450" y="6591300"/>
          <p14:tracePt t="113871" x="9194800" y="6591300"/>
          <p14:tracePt t="114136" x="9201150" y="6591300"/>
          <p14:tracePt t="114151" x="9213850" y="6584950"/>
          <p14:tracePt t="114164" x="9220200" y="6584950"/>
          <p14:tracePt t="114171" x="9226550" y="6584950"/>
          <p14:tracePt t="114189" x="9277350" y="6578600"/>
          <p14:tracePt t="114205" x="9328150" y="6578600"/>
          <p14:tracePt t="114222" x="9359900" y="6578600"/>
          <p14:tracePt t="114239" x="9391650" y="6578600"/>
          <p14:tracePt t="114254" x="9429750" y="6578600"/>
          <p14:tracePt t="114272" x="9461500" y="6578600"/>
          <p14:tracePt t="114287" x="9493250" y="6578600"/>
          <p14:tracePt t="114304" x="9525000" y="6578600"/>
          <p14:tracePt t="114321" x="9544050" y="6578600"/>
          <p14:tracePt t="114337" x="9556750" y="6578600"/>
          <p14:tracePt t="114354" x="9569450" y="6578600"/>
          <p14:tracePt t="114371" x="9582150" y="6578600"/>
          <p14:tracePt t="114387" x="9588500" y="6578600"/>
          <p14:tracePt t="114415" x="9594850" y="6578600"/>
          <p14:tracePt t="114431" x="9601200" y="6578600"/>
          <p14:tracePt t="114446" x="9607550" y="6578600"/>
          <p14:tracePt t="114472" x="9613900" y="6578600"/>
          <p14:tracePt t="114571" x="9620250" y="6578600"/>
          <p14:tracePt t="114597" x="9626600" y="6578600"/>
          <p14:tracePt t="114607" x="9632950" y="6578600"/>
          <p14:tracePt t="114622" x="9639300" y="6578600"/>
          <p14:tracePt t="114632" x="9645650" y="6578600"/>
          <p14:tracePt t="114639" x="9652000" y="6578600"/>
          <p14:tracePt t="114654" x="9677400" y="6578600"/>
          <p14:tracePt t="114671" x="9709150" y="6578600"/>
          <p14:tracePt t="114687" x="9734550" y="6578600"/>
          <p14:tracePt t="114705" x="9753600" y="6578600"/>
          <p14:tracePt t="114721" x="9772650" y="6578600"/>
          <p14:tracePt t="114921" x="9779000" y="6578600"/>
          <p14:tracePt t="114933" x="9791700" y="6578600"/>
          <p14:tracePt t="114958" x="9798050" y="6578600"/>
          <p14:tracePt t="115066" x="9804400" y="6578600"/>
          <p14:tracePt t="115088" x="9810750" y="6578600"/>
          <p14:tracePt t="115096" x="9817100" y="6578600"/>
          <p14:tracePt t="115104" x="9823450" y="6578600"/>
          <p14:tracePt t="115120" x="9829800" y="6578600"/>
          <p14:tracePt t="115137" x="9842500" y="6578600"/>
          <p14:tracePt t="115153" x="9855200" y="6578600"/>
          <p14:tracePt t="115170" x="9867900" y="6578600"/>
          <p14:tracePt t="115385" x="9874250" y="6578600"/>
          <p14:tracePt t="115400" x="9880600" y="6578600"/>
          <p14:tracePt t="115411" x="9886950" y="6578600"/>
          <p14:tracePt t="115426" x="9925050" y="6578600"/>
          <p14:tracePt t="115439" x="9950450" y="6578600"/>
          <p14:tracePt t="115445" x="9963150" y="6578600"/>
          <p14:tracePt t="115471" x="9975850" y="6578600"/>
          <p14:tracePt t="115504" x="9982200" y="6578600"/>
          <p14:tracePt t="115521" x="9994900" y="6578600"/>
          <p14:tracePt t="115538" x="10007600" y="6578600"/>
          <p14:tracePt t="115554" x="10033000" y="6578600"/>
          <p14:tracePt t="115570" x="10045700" y="6572250"/>
          <p14:tracePt t="115587" x="10058400" y="6559550"/>
          <p14:tracePt t="115603" x="10071100" y="6553200"/>
          <p14:tracePt t="115605" x="10071100" y="6546850"/>
          <p14:tracePt t="115622" x="10071100" y="6540500"/>
          <p14:tracePt t="115637" x="10077450" y="6527800"/>
          <p14:tracePt t="115653" x="10077450" y="6515100"/>
          <p14:tracePt t="115670" x="10077450" y="6489700"/>
          <p14:tracePt t="115688" x="10064750" y="6477000"/>
          <p14:tracePt t="115704" x="10026650" y="6457950"/>
          <p14:tracePt t="115721" x="9982200" y="6445250"/>
          <p14:tracePt t="115738" x="9937750" y="6432550"/>
          <p14:tracePt t="115754" x="9918700" y="6432550"/>
          <p14:tracePt t="115758" x="9912350" y="6432550"/>
          <p14:tracePt t="115770" x="9906000" y="6432550"/>
          <p14:tracePt t="115801" x="9893300" y="6432550"/>
          <p14:tracePt t="115806" x="9886950" y="6438900"/>
          <p14:tracePt t="115820" x="9880600" y="6457950"/>
          <p14:tracePt t="115837" x="9880600" y="6483350"/>
          <p14:tracePt t="115853" x="9880600" y="6521450"/>
          <p14:tracePt t="115870" x="9886950" y="6559550"/>
          <p14:tracePt t="115887" x="9899650" y="6584950"/>
          <p14:tracePt t="115903" x="9925050" y="6591300"/>
          <p14:tracePt t="115920" x="9956800" y="6604000"/>
          <p14:tracePt t="115938" x="10001250" y="6604000"/>
          <p14:tracePt t="115941" x="10020300" y="6604000"/>
          <p14:tracePt t="115954" x="10045700" y="6604000"/>
          <p14:tracePt t="115971" x="10096500" y="6597650"/>
          <p14:tracePt t="115974" x="10115550" y="6591300"/>
          <p14:tracePt t="115990" x="10121900" y="6584950"/>
          <p14:tracePt t="116004" x="10128250" y="6572250"/>
          <p14:tracePt t="116022" x="10134600" y="6540500"/>
          <p14:tracePt t="116054" x="10134600" y="6527800"/>
          <p14:tracePt t="116070" x="10128250" y="6515100"/>
          <p14:tracePt t="116087" x="10115550" y="6502400"/>
          <p14:tracePt t="116103" x="10102850" y="6502400"/>
          <p14:tracePt t="116120" x="10083800" y="6502400"/>
          <p14:tracePt t="116153" x="10077450" y="6502400"/>
          <p14:tracePt t="116176" x="10071100" y="6502400"/>
          <p14:tracePt t="116312" x="10071100" y="6508750"/>
          <p14:tracePt t="116605" x="0" y="0"/>
        </p14:tracePtLst>
        <p14:tracePtLst>
          <p14:tracePt t="121799" x="8737600" y="6489700"/>
          <p14:tracePt t="122008" x="8743950" y="6489700"/>
          <p14:tracePt t="122013" x="8750300" y="6489700"/>
          <p14:tracePt t="122022" x="8756650" y="6489700"/>
          <p14:tracePt t="122036" x="8763000" y="6489700"/>
          <p14:tracePt t="122039" x="8775700" y="6489700"/>
          <p14:tracePt t="122054" x="8788400" y="6489700"/>
          <p14:tracePt t="122072" x="8794750" y="6489700"/>
          <p14:tracePt t="122084" x="8807450" y="6496050"/>
          <p14:tracePt t="122436" x="8813800" y="6502400"/>
          <p14:tracePt t="122459" x="8813800" y="6508750"/>
          <p14:tracePt t="122473" x="8813800" y="6521450"/>
          <p14:tracePt t="122487" x="8813800" y="6527800"/>
          <p14:tracePt t="122510" x="8807450" y="6534150"/>
          <p14:tracePt t="122552" x="8801100" y="6540500"/>
          <p14:tracePt t="122785" x="8794750" y="6540500"/>
          <p14:tracePt t="122809" x="8788400" y="6540500"/>
          <p14:tracePt t="122817" x="8782050" y="6540500"/>
          <p14:tracePt t="122847" x="8775700" y="6540500"/>
          <p14:tracePt t="122912" x="8769350" y="6540500"/>
          <p14:tracePt t="122930" x="8763000" y="6534150"/>
          <p14:tracePt t="122950" x="8763000" y="6527800"/>
          <p14:tracePt t="122958" x="8763000" y="6521450"/>
          <p14:tracePt t="122968" x="8763000" y="6515100"/>
          <p14:tracePt t="123062" x="8763000" y="6508750"/>
          <p14:tracePt t="123095" x="8763000" y="6502400"/>
          <p14:tracePt t="123112" x="8769350" y="6502400"/>
          <p14:tracePt t="123118" x="8775700" y="6502400"/>
          <p14:tracePt t="123128" x="8782050" y="6502400"/>
          <p14:tracePt t="123134" x="8794750" y="6502400"/>
          <p14:tracePt t="123151" x="8813800" y="6502400"/>
          <p14:tracePt t="123168" x="8826500" y="6502400"/>
          <p14:tracePt t="123184" x="8832850" y="6502400"/>
          <p14:tracePt t="123230" x="8839200" y="6502400"/>
          <p14:tracePt t="123238" x="8839200" y="6508750"/>
          <p14:tracePt t="123246" x="8839200" y="6515100"/>
          <p14:tracePt t="123255" x="8839200" y="6521450"/>
          <p14:tracePt t="123269" x="8839200" y="6527800"/>
          <p14:tracePt t="123285" x="8839200" y="6540500"/>
          <p14:tracePt t="123302" x="8839200" y="6546850"/>
          <p14:tracePt t="123319" x="8839200" y="6559550"/>
          <p14:tracePt t="123334" x="8826500" y="6565900"/>
          <p14:tracePt t="123352" x="8801100" y="6578600"/>
          <p14:tracePt t="123368" x="8775700" y="6578600"/>
          <p14:tracePt t="123385" x="8756650" y="6578600"/>
          <p14:tracePt t="123401" x="8743950" y="6578600"/>
          <p14:tracePt t="123418" x="8737600" y="6578600"/>
          <p14:tracePt t="123435" x="8731250" y="6578600"/>
          <p14:tracePt t="123437" x="8724900" y="6578600"/>
          <p14:tracePt t="123478" x="8718550" y="6578600"/>
          <p14:tracePt t="123494" x="8718550" y="6572250"/>
          <p14:tracePt t="123505" x="8718550" y="6565900"/>
          <p14:tracePt t="123519" x="8718550" y="6559550"/>
          <p14:tracePt t="123535" x="8718550" y="6546850"/>
          <p14:tracePt t="123553" x="8718550" y="6534150"/>
          <p14:tracePt t="123567" x="8724900" y="6527800"/>
          <p14:tracePt t="123586" x="8737600" y="6515100"/>
          <p14:tracePt t="123590" x="8737600" y="6508750"/>
          <p14:tracePt t="123618" x="8743950" y="6508750"/>
          <p14:tracePt t="123636" x="8750300" y="6508750"/>
          <p14:tracePt t="123651" x="8756650" y="6508750"/>
          <p14:tracePt t="123668" x="8769350" y="6508750"/>
          <p14:tracePt t="123720" x="8775700" y="6508750"/>
          <p14:tracePt t="123726" x="8775700" y="6515100"/>
          <p14:tracePt t="123736" x="8775700" y="6521450"/>
          <p14:tracePt t="123752" x="8782050" y="6546850"/>
          <p14:tracePt t="123769" x="8782050" y="6565900"/>
          <p14:tracePt t="123785" x="8782050" y="6572250"/>
          <p14:tracePt t="123801" x="8782050" y="6578600"/>
          <p14:tracePt t="123863" x="8782050" y="6584950"/>
          <p14:tracePt t="123870" x="8775700" y="6584950"/>
          <p14:tracePt t="123887" x="8775700" y="6578600"/>
          <p14:tracePt t="123902" x="8763000" y="6578600"/>
          <p14:tracePt t="123918" x="8756650" y="6572250"/>
          <p14:tracePt t="123935" x="8756650" y="6565900"/>
          <p14:tracePt t="124791" x="8756650" y="6559550"/>
          <p14:tracePt t="124849" x="8756650" y="6553200"/>
          <p14:tracePt t="12563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415297" y="1937778"/>
            <a:ext cx="9682126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，记住安装目录，例如安装在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D:\jdk1.8.0_231_64bit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可以在机器上安装多个版本的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，不同版本的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安装在不同的目录下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通过环境变量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JAVA_HOME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可以切换不同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版本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安装目录下内容为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227173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EACA3-C3FE-4C8B-B146-DCB31DD70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90" y="3430395"/>
            <a:ext cx="6639506" cy="32689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C6AD93-3ED5-4BD3-88AC-DB80AAAB0E0D}"/>
              </a:ext>
            </a:extLst>
          </p:cNvPr>
          <p:cNvSpPr/>
          <p:nvPr/>
        </p:nvSpPr>
        <p:spPr>
          <a:xfrm>
            <a:off x="3389968" y="3334215"/>
            <a:ext cx="5430647" cy="30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7FC1098-6BEB-40E4-978A-B5607332C0C9}"/>
              </a:ext>
            </a:extLst>
          </p:cNvPr>
          <p:cNvGrpSpPr/>
          <p:nvPr/>
        </p:nvGrpSpPr>
        <p:grpSpPr>
          <a:xfrm>
            <a:off x="294351" y="3742215"/>
            <a:ext cx="2894898" cy="618228"/>
            <a:chOff x="294351" y="3742215"/>
            <a:chExt cx="2894898" cy="618228"/>
          </a:xfrm>
        </p:grpSpPr>
        <p:sp>
          <p:nvSpPr>
            <p:cNvPr id="5" name="对话气泡: 圆角矩形 4">
              <a:extLst>
                <a:ext uri="{FF2B5EF4-FFF2-40B4-BE49-F238E27FC236}">
                  <a16:creationId xmlns:a16="http://schemas.microsoft.com/office/drawing/2014/main" id="{917821DF-12A4-46E7-A8C2-2DAF06E36777}"/>
                </a:ext>
              </a:extLst>
            </p:cNvPr>
            <p:cNvSpPr/>
            <p:nvPr/>
          </p:nvSpPr>
          <p:spPr>
            <a:xfrm>
              <a:off x="294351" y="3742215"/>
              <a:ext cx="2894898" cy="557561"/>
            </a:xfrm>
            <a:prstGeom prst="wedgeRoundRectCallout">
              <a:avLst>
                <a:gd name="adj1" fmla="val 55287"/>
                <a:gd name="adj2" fmla="val -9750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3B9E411-42FD-4706-A77E-92A6EB84942F}"/>
                </a:ext>
              </a:extLst>
            </p:cNvPr>
            <p:cNvSpPr txBox="1"/>
            <p:nvPr/>
          </p:nvSpPr>
          <p:spPr>
            <a:xfrm>
              <a:off x="294351" y="3775668"/>
              <a:ext cx="2894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bin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目录包含命令行工具，如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jdb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E5E881B-0963-4B42-A01D-D4562EF13014}"/>
              </a:ext>
            </a:extLst>
          </p:cNvPr>
          <p:cNvSpPr/>
          <p:nvPr/>
        </p:nvSpPr>
        <p:spPr>
          <a:xfrm>
            <a:off x="3374290" y="3913571"/>
            <a:ext cx="5430647" cy="44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D3F957A-D4D8-43C3-9B36-B9698672FD75}"/>
              </a:ext>
            </a:extLst>
          </p:cNvPr>
          <p:cNvGrpSpPr/>
          <p:nvPr/>
        </p:nvGrpSpPr>
        <p:grpSpPr>
          <a:xfrm>
            <a:off x="234176" y="4569843"/>
            <a:ext cx="3015248" cy="1131769"/>
            <a:chOff x="234176" y="4569843"/>
            <a:chExt cx="3015248" cy="1131769"/>
          </a:xfrm>
        </p:grpSpPr>
        <p:sp>
          <p:nvSpPr>
            <p:cNvPr id="16" name="对话气泡: 圆角矩形 15">
              <a:extLst>
                <a:ext uri="{FF2B5EF4-FFF2-40B4-BE49-F238E27FC236}">
                  <a16:creationId xmlns:a16="http://schemas.microsoft.com/office/drawing/2014/main" id="{0CD7C214-72BD-4D7B-BE79-3C77A6302C73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54910"/>
                <a:gd name="adj2" fmla="val -70897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AA5CB40-0F33-44B4-903A-58CCBAE94D81}"/>
                </a:ext>
              </a:extLst>
            </p:cNvPr>
            <p:cNvSpPr txBox="1"/>
            <p:nvPr/>
          </p:nvSpPr>
          <p:spPr>
            <a:xfrm>
              <a:off x="294351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jre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开头的目录包含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Runtime Environment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JRE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如果不做开发，只是运行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程序，则只需安装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JRE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即可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B1E3E9D-4D23-4200-AE67-B72A84F0AF57}"/>
              </a:ext>
            </a:extLst>
          </p:cNvPr>
          <p:cNvSpPr/>
          <p:nvPr/>
        </p:nvSpPr>
        <p:spPr>
          <a:xfrm>
            <a:off x="3374289" y="5864210"/>
            <a:ext cx="5430647" cy="268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C9A6349-1FE6-4B47-A796-80B7B37E25E8}"/>
              </a:ext>
            </a:extLst>
          </p:cNvPr>
          <p:cNvGrpSpPr/>
          <p:nvPr/>
        </p:nvGrpSpPr>
        <p:grpSpPr>
          <a:xfrm>
            <a:off x="234176" y="6215312"/>
            <a:ext cx="2894898" cy="557561"/>
            <a:chOff x="294351" y="3742215"/>
            <a:chExt cx="2894898" cy="557561"/>
          </a:xfrm>
        </p:grpSpPr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id="{A9CEECD9-5676-489D-A5E6-97BCA6E5AF27}"/>
                </a:ext>
              </a:extLst>
            </p:cNvPr>
            <p:cNvSpPr/>
            <p:nvPr/>
          </p:nvSpPr>
          <p:spPr>
            <a:xfrm>
              <a:off x="294351" y="3742215"/>
              <a:ext cx="2894898" cy="557561"/>
            </a:xfrm>
            <a:prstGeom prst="wedgeRoundRectCallout">
              <a:avLst>
                <a:gd name="adj1" fmla="val 55287"/>
                <a:gd name="adj2" fmla="val -9750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A5E9A10-4515-474A-8267-A6E7FAB211C0}"/>
                </a:ext>
              </a:extLst>
            </p:cNvPr>
            <p:cNvSpPr txBox="1"/>
            <p:nvPr/>
          </p:nvSpPr>
          <p:spPr>
            <a:xfrm>
              <a:off x="294351" y="3775668"/>
              <a:ext cx="28948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库的源代码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45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69"/>
    </mc:Choice>
    <mc:Fallback xmlns="">
      <p:transition spd="slow" advTm="123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8" grpId="0" animBg="1"/>
    </p:bldLst>
  </p:timing>
  <p:extLst>
    <p:ext uri="{3A86A75C-4F4B-4683-9AE1-C65F6400EC91}">
      <p14:laserTraceLst xmlns:p14="http://schemas.microsoft.com/office/powerpoint/2010/main">
        <p14:tracePtLst>
          <p14:tracePt t="4326" x="596900" y="1720850"/>
          <p14:tracePt t="4446" x="609600" y="1720850"/>
          <p14:tracePt t="4455" x="622300" y="1720850"/>
          <p14:tracePt t="4465" x="635000" y="1720850"/>
          <p14:tracePt t="4482" x="679450" y="1720850"/>
          <p14:tracePt t="4499" x="742950" y="1720850"/>
          <p14:tracePt t="4515" x="819150" y="1720850"/>
          <p14:tracePt t="4532" x="920750" y="1720850"/>
          <p14:tracePt t="4534" x="977900" y="1720850"/>
          <p14:tracePt t="4550" x="1092200" y="1720850"/>
          <p14:tracePt t="4566" x="1200150" y="1720850"/>
          <p14:tracePt t="4582" x="1289050" y="1720850"/>
          <p14:tracePt t="4599" x="1346200" y="1720850"/>
          <p14:tracePt t="4615" x="1371600" y="1720850"/>
          <p14:tracePt t="4633" x="1390650" y="1720850"/>
          <p14:tracePt t="4649" x="1403350" y="1720850"/>
          <p14:tracePt t="4665" x="1428750" y="1720850"/>
          <p14:tracePt t="4682" x="1460500" y="1720850"/>
          <p14:tracePt t="4699" x="1511300" y="1720850"/>
          <p14:tracePt t="4715" x="1587500" y="1733550"/>
          <p14:tracePt t="4732" x="1663700" y="1746250"/>
          <p14:tracePt t="4748" x="1733550" y="1758950"/>
          <p14:tracePt t="4765" x="1797050" y="1765300"/>
          <p14:tracePt t="4782" x="1847850" y="1765300"/>
          <p14:tracePt t="4799" x="1885950" y="1765300"/>
          <p14:tracePt t="4815" x="1924050" y="1765300"/>
          <p14:tracePt t="4832" x="1962150" y="1765300"/>
          <p14:tracePt t="4849" x="1981200" y="1765300"/>
          <p14:tracePt t="4866" x="1987550" y="1765300"/>
          <p14:tracePt t="5982" x="0" y="0"/>
        </p14:tracePtLst>
        <p14:tracePtLst>
          <p14:tracePt t="7498" x="711200" y="2343150"/>
          <p14:tracePt t="7652" x="711200" y="2349500"/>
          <p14:tracePt t="7670" x="730250" y="2349500"/>
          <p14:tracePt t="7691" x="774700" y="2349500"/>
          <p14:tracePt t="7701" x="812800" y="2349500"/>
          <p14:tracePt t="7714" x="908050" y="2349500"/>
          <p14:tracePt t="7731" x="1035050" y="2349500"/>
          <p14:tracePt t="7748" x="1130300" y="2349500"/>
          <p14:tracePt t="7764" x="1206500" y="2349500"/>
          <p14:tracePt t="7767" x="1231900" y="2349500"/>
          <p14:tracePt t="7781" x="1250950" y="2349500"/>
          <p14:tracePt t="7798" x="1320800" y="2349500"/>
          <p14:tracePt t="7815" x="1365250" y="2349500"/>
          <p14:tracePt t="7831" x="1409700" y="2349500"/>
          <p14:tracePt t="7848" x="1447800" y="2349500"/>
          <p14:tracePt t="7865" x="1473200" y="2349500"/>
          <p14:tracePt t="7881" x="1485900" y="2349500"/>
          <p14:tracePt t="7898" x="1498600" y="2349500"/>
          <p14:tracePt t="7914" x="1504950" y="2349500"/>
          <p14:tracePt t="7931" x="1511300" y="2349500"/>
          <p14:tracePt t="7948" x="1517650" y="2349500"/>
          <p14:tracePt t="7964" x="1530350" y="2349500"/>
          <p14:tracePt t="7981" x="1543050" y="2349500"/>
          <p14:tracePt t="7982" x="1549400" y="2349500"/>
          <p14:tracePt t="10727" x="0" y="0"/>
        </p14:tracePtLst>
        <p14:tracePtLst>
          <p14:tracePt t="13545" x="1784350" y="2349500"/>
          <p14:tracePt t="13671" x="1797050" y="2349500"/>
          <p14:tracePt t="13683" x="1809750" y="2349500"/>
          <p14:tracePt t="13696" x="1860550" y="2349500"/>
          <p14:tracePt t="13712" x="1924050" y="2349500"/>
          <p14:tracePt t="13729" x="2019300" y="2349500"/>
          <p14:tracePt t="13745" x="2139950" y="2349500"/>
          <p14:tracePt t="13762" x="2273300" y="2349500"/>
          <p14:tracePt t="13779" x="2413000" y="2349500"/>
          <p14:tracePt t="13795" x="2533650" y="2349500"/>
          <p14:tracePt t="13812" x="2597150" y="2349500"/>
          <p14:tracePt t="13829" x="2628900" y="2349500"/>
          <p14:tracePt t="13830" x="2641600" y="2349500"/>
          <p14:tracePt t="13847" x="2654300" y="2349500"/>
          <p14:tracePt t="13862" x="2673350" y="2349500"/>
          <p14:tracePt t="13879" x="2698750" y="2349500"/>
          <p14:tracePt t="13895" x="2717800" y="2349500"/>
          <p14:tracePt t="13915" x="2724150" y="2349500"/>
          <p14:tracePt t="13919" x="2730500" y="2349500"/>
          <p14:tracePt t="13929" x="2736850" y="2349500"/>
          <p14:tracePt t="13946" x="2755900" y="2349500"/>
          <p14:tracePt t="13962" x="2774950" y="2349500"/>
          <p14:tracePt t="13979" x="2806700" y="2349500"/>
          <p14:tracePt t="13995" x="2838450" y="2349500"/>
          <p14:tracePt t="14012" x="2857500" y="2349500"/>
          <p14:tracePt t="14029" x="2876550" y="2349500"/>
          <p14:tracePt t="14029" x="2889250" y="2349500"/>
          <p14:tracePt t="14045" x="2908300" y="2349500"/>
          <p14:tracePt t="14062" x="2933700" y="2349500"/>
          <p14:tracePt t="14079" x="2965450" y="2349500"/>
          <p14:tracePt t="14096" x="2997200" y="2349500"/>
          <p14:tracePt t="14112" x="3022600" y="2349500"/>
          <p14:tracePt t="14129" x="3041650" y="2349500"/>
          <p14:tracePt t="14146" x="3060700" y="2349500"/>
          <p14:tracePt t="14162" x="3079750" y="2349500"/>
          <p14:tracePt t="14179" x="3105150" y="2349500"/>
          <p14:tracePt t="14195" x="3124200" y="2349500"/>
          <p14:tracePt t="14213" x="3143250" y="2349500"/>
          <p14:tracePt t="14229" x="3149600" y="2349500"/>
          <p14:tracePt t="14230" x="3155950" y="2349500"/>
          <p14:tracePt t="15374" x="0" y="0"/>
        </p14:tracePtLst>
        <p14:tracePtLst>
          <p14:tracePt t="17588" x="4565650" y="2362200"/>
          <p14:tracePt t="17716" x="4572000" y="2362200"/>
          <p14:tracePt t="17734" x="4622800" y="2362200"/>
          <p14:tracePt t="17749" x="4660900" y="2368550"/>
          <p14:tracePt t="17761" x="4743450" y="2387600"/>
          <p14:tracePt t="17778" x="4806950" y="2387600"/>
          <p14:tracePt t="17794" x="4864100" y="2387600"/>
          <p14:tracePt t="17811" x="4889500" y="2387600"/>
          <p14:tracePt t="17827" x="4902200" y="2387600"/>
          <p14:tracePt t="17865" x="4908550" y="2387600"/>
          <p14:tracePt t="17879" x="4921250" y="2387600"/>
          <p14:tracePt t="17913" x="4927600" y="2387600"/>
          <p14:tracePt t="17929" x="4933950" y="2387600"/>
          <p14:tracePt t="17951" x="4940300" y="2387600"/>
          <p14:tracePt t="18007" x="4946650" y="2387600"/>
          <p14:tracePt t="18015" x="4953000" y="2387600"/>
          <p14:tracePt t="18031" x="4959350" y="2387600"/>
          <p14:tracePt t="18044" x="4965700" y="2387600"/>
          <p14:tracePt t="18061" x="4991100" y="2387600"/>
          <p14:tracePt t="18077" x="5016500" y="2387600"/>
          <p14:tracePt t="18094" x="5022850" y="2387600"/>
          <p14:tracePt t="18111" x="5029200" y="2387600"/>
          <p14:tracePt t="18127" x="5048250" y="2387600"/>
          <p14:tracePt t="18144" x="5060950" y="2387600"/>
          <p14:tracePt t="18162" x="5067300" y="2387600"/>
          <p14:tracePt t="18178" x="5080000" y="2387600"/>
          <p14:tracePt t="18195" x="5092700" y="2387600"/>
          <p14:tracePt t="18211" x="5099050" y="2387600"/>
          <p14:tracePt t="18231" x="5105400" y="2387600"/>
          <p14:tracePt t="18244" x="5111750" y="2387600"/>
          <p14:tracePt t="18263" x="5118100" y="2387600"/>
          <p14:tracePt t="18277" x="5130800" y="2387600"/>
          <p14:tracePt t="18294" x="5137150" y="2387600"/>
          <p14:tracePt t="18311" x="5143500" y="2387600"/>
          <p14:tracePt t="18327" x="5156200" y="2387600"/>
          <p14:tracePt t="18344" x="5175250" y="2387600"/>
          <p14:tracePt t="18362" x="5187950" y="2387600"/>
          <p14:tracePt t="18378" x="5207000" y="2387600"/>
          <p14:tracePt t="18395" x="5226050" y="2387600"/>
          <p14:tracePt t="18398" x="5232400" y="2387600"/>
          <p14:tracePt t="18413" x="5238750" y="2387600"/>
          <p14:tracePt t="18428" x="5245100" y="2387600"/>
          <p14:tracePt t="18444" x="5251450" y="2387600"/>
          <p14:tracePt t="18461" x="5257800" y="2387600"/>
          <p14:tracePt t="18531" x="5264150" y="2387600"/>
          <p14:tracePt t="18560" x="5270500" y="2387600"/>
          <p14:tracePt t="18592" x="5276850" y="2387600"/>
          <p14:tracePt t="18651" x="5283200" y="2387600"/>
          <p14:tracePt t="18672" x="5289550" y="2387600"/>
          <p14:tracePt t="18731" x="5295900" y="2387600"/>
          <p14:tracePt t="18747" x="5308600" y="2387600"/>
          <p14:tracePt t="18777" x="5321300" y="2387600"/>
          <p14:tracePt t="18807" x="5327650" y="2387600"/>
          <p14:tracePt t="18833" x="5334000" y="2387600"/>
          <p14:tracePt t="19183" x="5340350" y="2387600"/>
          <p14:tracePt t="19211" x="5346700" y="2387600"/>
          <p14:tracePt t="19222" x="5353050" y="2387600"/>
          <p14:tracePt t="19232" x="5359400" y="2387600"/>
          <p14:tracePt t="19244" x="5365750" y="2387600"/>
          <p14:tracePt t="19260" x="5372100" y="2387600"/>
          <p14:tracePt t="19295" x="5378450" y="2387600"/>
          <p14:tracePt t="19327" x="5384800" y="2387600"/>
          <p14:tracePt t="19409" x="5391150" y="2387600"/>
          <p14:tracePt t="19433" x="5397500" y="2387600"/>
          <p14:tracePt t="19464" x="5403850" y="2387600"/>
          <p14:tracePt t="19490" x="5410200" y="2387600"/>
          <p14:tracePt t="19538" x="5416550" y="2387600"/>
          <p14:tracePt t="19575" x="5422900" y="2387600"/>
          <p14:tracePt t="19584" x="5429250" y="2387600"/>
          <p14:tracePt t="19603" x="5435600" y="2387600"/>
          <p14:tracePt t="19610" x="5441950" y="2387600"/>
          <p14:tracePt t="19627" x="5448300" y="2387600"/>
          <p14:tracePt t="19644" x="5461000" y="2387600"/>
          <p14:tracePt t="19660" x="5473700" y="2387600"/>
          <p14:tracePt t="19663" x="5480050" y="2387600"/>
          <p14:tracePt t="19677" x="5492750" y="2387600"/>
          <p14:tracePt t="19694" x="5505450" y="2387600"/>
          <p14:tracePt t="19711" x="5518150" y="2387600"/>
          <p14:tracePt t="19727" x="5524500" y="2387600"/>
          <p14:tracePt t="19743" x="5530850" y="2387600"/>
          <p14:tracePt t="19760" x="5543550" y="2387600"/>
          <p14:tracePt t="19777" x="5549900" y="2387600"/>
          <p14:tracePt t="19793" x="5556250" y="2387600"/>
          <p14:tracePt t="19827" x="5562600" y="2387600"/>
          <p14:tracePt t="19850" x="5568950" y="2387600"/>
          <p14:tracePt t="19864" x="5575300" y="2387600"/>
          <p14:tracePt t="19878" x="5581650" y="2387600"/>
          <p14:tracePt t="19895" x="5594350" y="2387600"/>
          <p14:tracePt t="19913" x="5600700" y="2387600"/>
          <p14:tracePt t="19944" x="5607050" y="2387600"/>
          <p14:tracePt t="19967" x="5613400" y="2387600"/>
          <p14:tracePt t="20010" x="5619750" y="2387600"/>
          <p14:tracePt t="20031" x="5626100" y="2387600"/>
          <p14:tracePt t="20078" x="5632450" y="2387600"/>
          <p14:tracePt t="20111" x="5638800" y="2387600"/>
          <p14:tracePt t="20151" x="5645150" y="2387600"/>
          <p14:tracePt t="20193" x="5651500" y="2387600"/>
          <p14:tracePt t="20203" x="5657850" y="2387600"/>
          <p14:tracePt t="20225" x="5664200" y="2387600"/>
          <p14:tracePt t="20238" x="5670550" y="2387600"/>
          <p14:tracePt t="20248" x="5676900" y="2387600"/>
          <p14:tracePt t="20288" x="5683250" y="2387600"/>
          <p14:tracePt t="20298" x="5689600" y="2387600"/>
          <p14:tracePt t="20327" x="5695950" y="2387600"/>
          <p14:tracePt t="20337" x="5702300" y="2387600"/>
          <p14:tracePt t="20351" x="5708650" y="2387600"/>
          <p14:tracePt t="20375" x="5715000" y="2387600"/>
          <p14:tracePt t="20587" x="5721350" y="2387600"/>
          <p14:tracePt t="20609" x="5727700" y="2387600"/>
          <p14:tracePt t="20624" x="5740400" y="2387600"/>
          <p14:tracePt t="20644" x="5753100" y="2387600"/>
          <p14:tracePt t="20661" x="5765800" y="2387600"/>
          <p14:tracePt t="20677" x="5772150" y="2387600"/>
          <p14:tracePt t="20678" x="5778500" y="2387600"/>
          <p14:tracePt t="20694" x="5791200" y="2387600"/>
          <p14:tracePt t="20710" x="5797550" y="2387600"/>
          <p14:tracePt t="20728" x="5803900" y="2387600"/>
          <p14:tracePt t="20801" x="5810250" y="2387600"/>
          <p14:tracePt t="20839" x="5816600" y="2387600"/>
          <p14:tracePt t="20855" x="5822950" y="2387600"/>
          <p14:tracePt t="20883" x="5829300" y="2387600"/>
          <p14:tracePt t="20894" x="5842000" y="2387600"/>
          <p14:tracePt t="20906" x="5848350" y="2387600"/>
          <p14:tracePt t="20919" x="5861050" y="2387600"/>
          <p14:tracePt t="20929" x="5873750" y="2387600"/>
          <p14:tracePt t="20944" x="5892800" y="2387600"/>
          <p14:tracePt t="20960" x="5918200" y="2387600"/>
          <p14:tracePt t="20976" x="5943600" y="2387600"/>
          <p14:tracePt t="20994" x="5956300" y="2387600"/>
          <p14:tracePt t="21010" x="5962650" y="2387600"/>
          <p14:tracePt t="21026" x="5969000" y="2387600"/>
          <p14:tracePt t="21136" x="5975350" y="2387600"/>
          <p14:tracePt t="21166" x="5981700" y="2387600"/>
          <p14:tracePt t="21183" x="5988050" y="2387600"/>
          <p14:tracePt t="21198" x="5994400" y="2387600"/>
          <p14:tracePt t="21224" x="6000750" y="2387600"/>
          <p14:tracePt t="21231" x="6007100" y="2387600"/>
          <p14:tracePt t="21248" x="6013450" y="2387600"/>
          <p14:tracePt t="21259" x="6019800" y="2387600"/>
          <p14:tracePt t="21276" x="6038850" y="2387600"/>
          <p14:tracePt t="21293" x="6070600" y="2387600"/>
          <p14:tracePt t="21309" x="6089650" y="2387600"/>
          <p14:tracePt t="21326" x="6102350" y="2387600"/>
          <p14:tracePt t="21343" x="6115050" y="2387600"/>
          <p14:tracePt t="21359" x="6134100" y="2387600"/>
          <p14:tracePt t="21377" x="6140450" y="2387600"/>
          <p14:tracePt t="21393" x="6153150" y="2387600"/>
          <p14:tracePt t="21412" x="6159500" y="2387600"/>
          <p14:tracePt t="21427" x="6165850" y="2387600"/>
          <p14:tracePt t="21443" x="6172200" y="2387600"/>
          <p14:tracePt t="21460" x="6178550" y="2387600"/>
          <p14:tracePt t="21476" x="6184900" y="2387600"/>
          <p14:tracePt t="21493" x="6191250" y="2387600"/>
          <p14:tracePt t="21510" x="6216650" y="2387600"/>
          <p14:tracePt t="21526" x="6223000" y="2387600"/>
          <p14:tracePt t="21543" x="6235700" y="2387600"/>
          <p14:tracePt t="21559" x="6242050" y="2387600"/>
          <p14:tracePt t="21576" x="6248400" y="2387600"/>
          <p14:tracePt t="21593" x="6254750" y="2387600"/>
          <p14:tracePt t="21609" x="6267450" y="2387600"/>
          <p14:tracePt t="21626" x="6273800" y="2387600"/>
          <p14:tracePt t="21643" x="6286500" y="2387600"/>
          <p14:tracePt t="21646" x="6292850" y="2387600"/>
          <p14:tracePt t="21660" x="6299200" y="2387600"/>
          <p14:tracePt t="21679" x="6305550" y="2387600"/>
          <p14:tracePt t="21694" x="6311900" y="2387600"/>
          <p14:tracePt t="21711" x="6324600" y="2387600"/>
          <p14:tracePt t="21726" x="6343650" y="2387600"/>
          <p14:tracePt t="21743" x="6362700" y="2387600"/>
          <p14:tracePt t="21759" x="6381750" y="2387600"/>
          <p14:tracePt t="21776" x="6407150" y="2387600"/>
          <p14:tracePt t="21793" x="6413500" y="2387600"/>
          <p14:tracePt t="21809" x="6419850" y="2387600"/>
          <p14:tracePt t="21826" x="6426200" y="2387600"/>
          <p14:tracePt t="21843" x="6438900" y="2387600"/>
          <p14:tracePt t="21859" x="6464300" y="2387600"/>
          <p14:tracePt t="21876" x="6489700" y="2387600"/>
          <p14:tracePt t="21878" x="6508750" y="2387600"/>
          <p14:tracePt t="21893" x="6540500" y="2387600"/>
          <p14:tracePt t="21910" x="6565900" y="2387600"/>
          <p14:tracePt t="21926" x="6591300" y="2387600"/>
          <p14:tracePt t="21943" x="6616700" y="2387600"/>
          <p14:tracePt t="21959" x="6635750" y="2387600"/>
          <p14:tracePt t="21976" x="6648450" y="2387600"/>
          <p14:tracePt t="21993" x="6661150" y="2387600"/>
          <p14:tracePt t="22010" x="6673850" y="2387600"/>
          <p14:tracePt t="22026" x="6680200" y="2387600"/>
          <p14:tracePt t="22043" x="6692900" y="2387600"/>
          <p14:tracePt t="22059" x="6705600" y="2387600"/>
          <p14:tracePt t="22076" x="6724650" y="2387600"/>
          <p14:tracePt t="22077" x="6737350" y="2387600"/>
          <p14:tracePt t="22109" x="6750050" y="2387600"/>
          <p14:tracePt t="22126" x="6756400" y="2387600"/>
          <p14:tracePt t="22143" x="6762750" y="2387600"/>
          <p14:tracePt t="22174" x="6769100" y="2387600"/>
          <p14:tracePt t="22214" x="6775450" y="2387600"/>
          <p14:tracePt t="22221" x="6781800" y="2387600"/>
          <p14:tracePt t="22230" x="6788150" y="2387600"/>
          <p14:tracePt t="22242" x="6800850" y="2387600"/>
          <p14:tracePt t="22260" x="6813550" y="2387600"/>
          <p14:tracePt t="22276" x="6819900" y="2387600"/>
          <p14:tracePt t="22822" x="0" y="0"/>
        </p14:tracePtLst>
        <p14:tracePtLst>
          <p14:tracePt t="27191" x="1562100" y="2768600"/>
          <p14:tracePt t="27311" x="1568450" y="2768600"/>
          <p14:tracePt t="27322" x="1581150" y="2768600"/>
          <p14:tracePt t="27334" x="1600200" y="2768600"/>
          <p14:tracePt t="27344" x="1689100" y="2768600"/>
          <p14:tracePt t="27357" x="1822450" y="2768600"/>
          <p14:tracePt t="27374" x="2000250" y="2768600"/>
          <p14:tracePt t="27391" x="2209800" y="2768600"/>
          <p14:tracePt t="27409" x="2400300" y="2768600"/>
          <p14:tracePt t="27424" x="2578100" y="2768600"/>
          <p14:tracePt t="27441" x="2717800" y="2768600"/>
          <p14:tracePt t="27457" x="2825750" y="2768600"/>
          <p14:tracePt t="27475" x="2914650" y="2768600"/>
          <p14:tracePt t="27491" x="2984500" y="2768600"/>
          <p14:tracePt t="27494" x="3028950" y="2768600"/>
          <p14:tracePt t="27507" x="3073400" y="2768600"/>
          <p14:tracePt t="27524" x="3149600" y="2768600"/>
          <p14:tracePt t="27526" x="3181350" y="2768600"/>
          <p14:tracePt t="27541" x="3213100" y="2768600"/>
          <p14:tracePt t="27557" x="3289300" y="2768600"/>
          <p14:tracePt t="27574" x="3314700" y="2768600"/>
          <p14:tracePt t="27591" x="3333750" y="2768600"/>
          <p14:tracePt t="27607" x="3359150" y="2768600"/>
          <p14:tracePt t="27624" x="3378200" y="2768600"/>
          <p14:tracePt t="27641" x="3397250" y="2768600"/>
          <p14:tracePt t="27658" x="3429000" y="2768600"/>
          <p14:tracePt t="27675" x="3479800" y="2768600"/>
          <p14:tracePt t="27691" x="3517900" y="2768600"/>
          <p14:tracePt t="27694" x="3543300" y="2768600"/>
          <p14:tracePt t="27708" x="3575050" y="2768600"/>
          <p14:tracePt t="27725" x="3606800" y="2768600"/>
          <p14:tracePt t="27728" x="3632200" y="2768600"/>
          <p14:tracePt t="27741" x="3663950" y="2768600"/>
          <p14:tracePt t="27758" x="3708400" y="2768600"/>
          <p14:tracePt t="27774" x="3746500" y="2768600"/>
          <p14:tracePt t="27791" x="3797300" y="2768600"/>
          <p14:tracePt t="27807" x="3829050" y="2768600"/>
          <p14:tracePt t="27824" x="3860800" y="2768600"/>
          <p14:tracePt t="27841" x="3892550" y="2768600"/>
          <p14:tracePt t="27857" x="3911600" y="2768600"/>
          <p14:tracePt t="27874" x="3930650" y="2768600"/>
          <p14:tracePt t="27891" x="3949700" y="2768600"/>
          <p14:tracePt t="27910" x="3975100" y="2768600"/>
          <p14:tracePt t="27913" x="3981450" y="2768600"/>
          <p14:tracePt t="27924" x="3994150" y="2768600"/>
          <p14:tracePt t="27941" x="4025900" y="2768600"/>
          <p14:tracePt t="27958" x="4076700" y="2768600"/>
          <p14:tracePt t="27974" x="4108450" y="2768600"/>
          <p14:tracePt t="27991" x="4140200" y="2768600"/>
          <p14:tracePt t="28007" x="4165600" y="2768600"/>
          <p14:tracePt t="28026" x="4197350" y="2768600"/>
          <p14:tracePt t="28041" x="4248150" y="2768600"/>
          <p14:tracePt t="28057" x="4292600" y="2768600"/>
          <p14:tracePt t="28074" x="4330700" y="2768600"/>
          <p14:tracePt t="28091" x="4349750" y="2768600"/>
          <p14:tracePt t="28107" x="4362450" y="2768600"/>
          <p14:tracePt t="28141" x="4368800" y="2768600"/>
          <p14:tracePt t="28161" x="4375150" y="2768600"/>
          <p14:tracePt t="28198" x="4381500" y="2768600"/>
          <p14:tracePt t="28231" x="4387850" y="2768600"/>
          <p14:tracePt t="28312" x="4394200" y="2768600"/>
          <p14:tracePt t="28327" x="4400550" y="2768600"/>
          <p14:tracePt t="28343" x="4406900" y="2768600"/>
          <p14:tracePt t="28359" x="4413250" y="2768600"/>
          <p14:tracePt t="28375" x="4419600" y="2768600"/>
          <p14:tracePt t="28410" x="4425950" y="2768600"/>
          <p14:tracePt t="28424" x="4432300" y="2768600"/>
          <p14:tracePt t="28447" x="4438650" y="2768600"/>
          <p14:tracePt t="28463" x="4445000" y="2768600"/>
          <p14:tracePt t="28473" x="4451350" y="2768600"/>
          <p14:tracePt t="28497" x="4457700" y="2768600"/>
          <p14:tracePt t="28511" x="4464050" y="2768600"/>
          <p14:tracePt t="29046" x="4470400" y="2768600"/>
          <p14:tracePt t="29054" x="4476750" y="2768600"/>
          <p14:tracePt t="29063" x="4483100" y="2768600"/>
          <p14:tracePt t="29079" x="4495800" y="2768600"/>
          <p14:tracePt t="29090" x="4502150" y="2768600"/>
          <p14:tracePt t="29107" x="4527550" y="2768600"/>
          <p14:tracePt t="29124" x="4546600" y="2768600"/>
          <p14:tracePt t="29140" x="4572000" y="2768600"/>
          <p14:tracePt t="29158" x="4578350" y="2768600"/>
          <p14:tracePt t="29160" x="4584700" y="2768600"/>
          <p14:tracePt t="29174" x="4591050" y="2768600"/>
          <p14:tracePt t="29838" x="0" y="0"/>
        </p14:tracePtLst>
        <p14:tracePtLst>
          <p14:tracePt t="32929" x="6311900" y="2755900"/>
          <p14:tracePt t="33010" x="6324600" y="2755900"/>
          <p14:tracePt t="33024" x="6362700" y="2755900"/>
          <p14:tracePt t="33030" x="6400800" y="2755900"/>
          <p14:tracePt t="33048" x="6521450" y="2755900"/>
          <p14:tracePt t="33056" x="6591300" y="2755900"/>
          <p14:tracePt t="33072" x="6813550" y="2755900"/>
          <p14:tracePt t="33090" x="7073900" y="2755900"/>
          <p14:tracePt t="33106" x="7334250" y="2755900"/>
          <p14:tracePt t="33122" x="7556500" y="2755900"/>
          <p14:tracePt t="33139" x="7715250" y="2755900"/>
          <p14:tracePt t="33156" x="7829550" y="2755900"/>
          <p14:tracePt t="33159" x="7886700" y="2755900"/>
          <p14:tracePt t="33174" x="7962900" y="2755900"/>
          <p14:tracePt t="33190" x="8026400" y="2755900"/>
          <p14:tracePt t="33207" x="8070850" y="2755900"/>
          <p14:tracePt t="33223" x="8115300" y="2755900"/>
          <p14:tracePt t="33240" x="8140700" y="2755900"/>
          <p14:tracePt t="33256" x="8159750" y="2755900"/>
          <p14:tracePt t="33273" x="8172450" y="2755900"/>
          <p14:tracePt t="33289" x="8197850" y="2755900"/>
          <p14:tracePt t="33306" x="8216900" y="2755900"/>
          <p14:tracePt t="33322" x="8242300" y="2755900"/>
          <p14:tracePt t="33339" x="8274050" y="2755900"/>
          <p14:tracePt t="33356" x="8299450" y="2755900"/>
          <p14:tracePt t="33372" x="8305800" y="2755900"/>
          <p14:tracePt t="34686" x="0" y="0"/>
        </p14:tracePtLst>
        <p14:tracePtLst>
          <p14:tracePt t="38787" x="2578100" y="3175000"/>
          <p14:tracePt t="38859" x="2578100" y="3181350"/>
          <p14:tracePt t="38882" x="2622550" y="3194050"/>
          <p14:tracePt t="38898" x="2660650" y="3200400"/>
          <p14:tracePt t="38916" x="2730500" y="3206750"/>
          <p14:tracePt t="38929" x="2857500" y="3219450"/>
          <p14:tracePt t="38942" x="2914650" y="3232150"/>
          <p14:tracePt t="38954" x="3003550" y="3238500"/>
          <p14:tracePt t="38971" x="3067050" y="3238500"/>
          <p14:tracePt t="38975" x="3098800" y="3238500"/>
          <p14:tracePt t="38987" x="3124200" y="3238500"/>
          <p14:tracePt t="39004" x="3168650" y="3238500"/>
          <p14:tracePt t="39020" x="3219450" y="3238500"/>
          <p14:tracePt t="39022" x="3244850" y="3238500"/>
          <p14:tracePt t="39038" x="3289300" y="3238500"/>
          <p14:tracePt t="39055" x="3327400" y="3238500"/>
          <p14:tracePt t="39070" x="3371850" y="3238500"/>
          <p14:tracePt t="39087" x="3403600" y="3238500"/>
          <p14:tracePt t="39104" x="3422650" y="3238500"/>
          <p14:tracePt t="39120" x="3448050" y="3238500"/>
          <p14:tracePt t="39137" x="3467100" y="3238500"/>
          <p14:tracePt t="39154" x="3505200" y="3238500"/>
          <p14:tracePt t="39170" x="3556000" y="3238500"/>
          <p14:tracePt t="39187" x="3606800" y="3238500"/>
          <p14:tracePt t="39203" x="3651250" y="3238500"/>
          <p14:tracePt t="39221" x="3663950" y="3238500"/>
          <p14:tracePt t="39223" x="3670300" y="3238500"/>
          <p14:tracePt t="39290" x="3676650" y="3238500"/>
          <p14:tracePt t="39639" x="3683000" y="3238500"/>
          <p14:tracePt t="39650" x="3689350" y="3238500"/>
          <p14:tracePt t="39666" x="3708400" y="3238500"/>
          <p14:tracePt t="39678" x="3721100" y="3238500"/>
          <p14:tracePt t="39681" x="3733800" y="3238500"/>
          <p14:tracePt t="39692" x="3746500" y="3238500"/>
          <p14:tracePt t="39703" x="3759200" y="3238500"/>
          <p14:tracePt t="40455" x="0" y="0"/>
        </p14:tracePtLst>
        <p14:tracePtLst>
          <p14:tracePt t="41626" x="4597400" y="2381250"/>
          <p14:tracePt t="41705" x="4610100" y="2381250"/>
          <p14:tracePt t="41719" x="4660900" y="2381250"/>
          <p14:tracePt t="41731" x="4705350" y="2381250"/>
          <p14:tracePt t="41743" x="4813300" y="2381250"/>
          <p14:tracePt t="41753" x="4889500" y="2381250"/>
          <p14:tracePt t="41771" x="5054600" y="2387600"/>
          <p14:tracePt t="41786" x="5245100" y="2400300"/>
          <p14:tracePt t="41803" x="5416550" y="2400300"/>
          <p14:tracePt t="41820" x="5575300" y="2400300"/>
          <p14:tracePt t="41823" x="5645150" y="2400300"/>
          <p14:tracePt t="41836" x="5721350" y="2400300"/>
          <p14:tracePt t="41852" x="5848350" y="2400300"/>
          <p14:tracePt t="41854" x="5924550" y="2400300"/>
          <p14:tracePt t="41869" x="6051550" y="2400300"/>
          <p14:tracePt t="41886" x="6165850" y="2400300"/>
          <p14:tracePt t="41902" x="6267450" y="2400300"/>
          <p14:tracePt t="41919" x="6337300" y="2400300"/>
          <p14:tracePt t="41936" x="6407150" y="2400300"/>
          <p14:tracePt t="41952" x="6470650" y="2400300"/>
          <p14:tracePt t="41969" x="6559550" y="2400300"/>
          <p14:tracePt t="41986" x="6623050" y="2400300"/>
          <p14:tracePt t="42003" x="6699250" y="2400300"/>
          <p14:tracePt t="42020" x="6775450" y="2400300"/>
          <p14:tracePt t="42023" x="6807200" y="2400300"/>
          <p14:tracePt t="42036" x="6838950" y="2400300"/>
          <p14:tracePt t="42053" x="6915150" y="2400300"/>
          <p14:tracePt t="42070" x="6940550" y="2400300"/>
          <p14:tracePt t="42086" x="6959600" y="2400300"/>
          <p14:tracePt t="42103" x="6972300" y="2400300"/>
          <p14:tracePt t="42136" x="6985000" y="2400300"/>
          <p14:tracePt t="42152" x="6991350" y="2400300"/>
          <p14:tracePt t="42169" x="7016750" y="2406650"/>
          <p14:tracePt t="42186" x="7029450" y="2406650"/>
          <p14:tracePt t="42202" x="7035800" y="2413000"/>
          <p14:tracePt t="42219" x="7048500" y="2413000"/>
          <p14:tracePt t="42237" x="7054850" y="2413000"/>
          <p14:tracePt t="42272" x="7061200" y="2413000"/>
          <p14:tracePt t="43359" x="0" y="0"/>
        </p14:tracePtLst>
        <p14:tracePtLst>
          <p14:tracePt t="46304" x="2095500" y="3162300"/>
          <p14:tracePt t="46376" x="2101850" y="3162300"/>
          <p14:tracePt t="46397" x="2159000" y="3162300"/>
          <p14:tracePt t="46418" x="2349500" y="3162300"/>
          <p14:tracePt t="46431" x="2559050" y="3162300"/>
          <p14:tracePt t="46444" x="2692400" y="3162300"/>
          <p14:tracePt t="46452" x="2844800" y="3162300"/>
          <p14:tracePt t="46468" x="3187700" y="3162300"/>
          <p14:tracePt t="46484" x="3454400" y="3162300"/>
          <p14:tracePt t="46487" x="3549650" y="3162300"/>
          <p14:tracePt t="46502" x="3670300" y="3162300"/>
          <p14:tracePt t="46519" x="3727450" y="3162300"/>
          <p14:tracePt t="46535" x="3752850" y="3162300"/>
          <p14:tracePt t="46552" x="3771900" y="3162300"/>
          <p14:tracePt t="46568" x="3790950" y="3162300"/>
          <p14:tracePt t="46585" x="3797300" y="3162300"/>
          <p14:tracePt t="46855" x="0" y="0"/>
        </p14:tracePtLst>
        <p14:tracePtLst>
          <p14:tracePt t="48329" x="4565650" y="2406650"/>
          <p14:tracePt t="48420" x="4572000" y="2406650"/>
          <p14:tracePt t="48430" x="4584700" y="2406650"/>
          <p14:tracePt t="48441" x="4610100" y="2406650"/>
          <p14:tracePt t="48451" x="4635500" y="2406650"/>
          <p14:tracePt t="48467" x="4705350" y="2406650"/>
          <p14:tracePt t="48484" x="4813300" y="2406650"/>
          <p14:tracePt t="48486" x="4876800" y="2406650"/>
          <p14:tracePt t="48501" x="4953000" y="2406650"/>
          <p14:tracePt t="48521" x="5194300" y="2406650"/>
          <p14:tracePt t="48535" x="5353050" y="2406650"/>
          <p14:tracePt t="48552" x="5511800" y="2406650"/>
          <p14:tracePt t="48569" x="5651500" y="2406650"/>
          <p14:tracePt t="48585" x="5784850" y="2406650"/>
          <p14:tracePt t="48601" x="5905500" y="2406650"/>
          <p14:tracePt t="48617" x="6013450" y="2406650"/>
          <p14:tracePt t="48634" x="6115050" y="2406650"/>
          <p14:tracePt t="48650" x="6223000" y="2406650"/>
          <p14:tracePt t="48669" x="6330950" y="2406650"/>
          <p14:tracePt t="48672" x="6375400" y="2406650"/>
          <p14:tracePt t="48684" x="6419850" y="2406650"/>
          <p14:tracePt t="48701" x="6496050" y="2406650"/>
          <p14:tracePt t="48718" x="6572250" y="2406650"/>
          <p14:tracePt t="48734" x="6623050" y="2406650"/>
          <p14:tracePt t="48750" x="6661150" y="2406650"/>
          <p14:tracePt t="48769" x="6699250" y="2406650"/>
          <p14:tracePt t="48785" x="6737350" y="2406650"/>
          <p14:tracePt t="48802" x="6756400" y="2406650"/>
          <p14:tracePt t="48819" x="6775450" y="2406650"/>
          <p14:tracePt t="48835" x="6794500" y="2406650"/>
          <p14:tracePt t="48839" x="6807200" y="2406650"/>
          <p14:tracePt t="48850" x="6826250" y="2406650"/>
          <p14:tracePt t="48867" x="6858000" y="2406650"/>
          <p14:tracePt t="48884" x="6883400" y="2406650"/>
          <p14:tracePt t="48886" x="6896100" y="2406650"/>
          <p14:tracePt t="48900" x="6902450" y="2406650"/>
          <p14:tracePt t="49182" x="0" y="0"/>
        </p14:tracePtLst>
        <p14:tracePtLst>
          <p14:tracePt t="51175" x="4051300" y="3168650"/>
          <p14:tracePt t="51273" x="4057650" y="3168650"/>
          <p14:tracePt t="51278" x="4076700" y="3168650"/>
          <p14:tracePt t="51289" x="4089400" y="3168650"/>
          <p14:tracePt t="51301" x="4114800" y="3168650"/>
          <p14:tracePt t="51319" x="4197350" y="3168650"/>
          <p14:tracePt t="51334" x="4400550" y="3168650"/>
          <p14:tracePt t="51350" x="4546600" y="3168650"/>
          <p14:tracePt t="51367" x="4730750" y="3175000"/>
          <p14:tracePt t="51384" x="4889500" y="3181350"/>
          <p14:tracePt t="51400" x="5054600" y="3181350"/>
          <p14:tracePt t="51420" x="5207000" y="3181350"/>
          <p14:tracePt t="51433" x="5353050" y="3181350"/>
          <p14:tracePt t="51449" x="5480050" y="3181350"/>
          <p14:tracePt t="51466" x="5588000" y="3181350"/>
          <p14:tracePt t="51483" x="5683250" y="3181350"/>
          <p14:tracePt t="51499" x="5746750" y="3181350"/>
          <p14:tracePt t="51502" x="5772150" y="3181350"/>
          <p14:tracePt t="51516" x="5797550" y="3181350"/>
          <p14:tracePt t="51533" x="5854700" y="3181350"/>
          <p14:tracePt t="51550" x="5886450" y="3181350"/>
          <p14:tracePt t="51568" x="5924550" y="3181350"/>
          <p14:tracePt t="51583" x="5943600" y="3181350"/>
          <p14:tracePt t="51599" x="5949950" y="3181350"/>
          <p14:tracePt t="51616" x="5956300" y="3181350"/>
          <p14:tracePt t="52743" x="0" y="0"/>
        </p14:tracePtLst>
        <p14:tracePtLst>
          <p14:tracePt t="59033" x="4451350" y="2374900"/>
          <p14:tracePt t="59152" x="4457700" y="2374900"/>
          <p14:tracePt t="59169" x="4514850" y="2374900"/>
          <p14:tracePt t="59181" x="4572000" y="2374900"/>
          <p14:tracePt t="59198" x="4768850" y="2374900"/>
          <p14:tracePt t="59214" x="4940300" y="2374900"/>
          <p14:tracePt t="59230" x="5099050" y="2374900"/>
          <p14:tracePt t="59247" x="5232400" y="2374900"/>
          <p14:tracePt t="59263" x="5353050" y="2374900"/>
          <p14:tracePt t="59280" x="5461000" y="2374900"/>
          <p14:tracePt t="59297" x="5562600" y="2374900"/>
          <p14:tracePt t="59315" x="5683250" y="2374900"/>
          <p14:tracePt t="59318" x="5734050" y="2374900"/>
          <p14:tracePt t="59331" x="5791200" y="2374900"/>
          <p14:tracePt t="59348" x="5873750" y="2374900"/>
          <p14:tracePt t="59364" x="5943600" y="2374900"/>
          <p14:tracePt t="59368" x="5962650" y="2374900"/>
          <p14:tracePt t="59382" x="5994400" y="2374900"/>
          <p14:tracePt t="59398" x="6076950" y="2374900"/>
          <p14:tracePt t="59414" x="6140450" y="2374900"/>
          <p14:tracePt t="59431" x="6216650" y="2374900"/>
          <p14:tracePt t="59447" x="6280150" y="2374900"/>
          <p14:tracePt t="59463" x="6356350" y="2374900"/>
          <p14:tracePt t="59480" x="6432550" y="2374900"/>
          <p14:tracePt t="59497" x="6502400" y="2374900"/>
          <p14:tracePt t="59513" x="6565900" y="2374900"/>
          <p14:tracePt t="59530" x="6629400" y="2374900"/>
          <p14:tracePt t="59546" x="6692900" y="2374900"/>
          <p14:tracePt t="59564" x="6769100" y="2374900"/>
          <p14:tracePt t="59567" x="6807200" y="2374900"/>
          <p14:tracePt t="59581" x="6838950" y="2374900"/>
          <p14:tracePt t="59598" x="6902450" y="2374900"/>
          <p14:tracePt t="59614" x="6985000" y="2374900"/>
          <p14:tracePt t="59631" x="7023100" y="2374900"/>
          <p14:tracePt t="59647" x="7048500" y="2374900"/>
          <p14:tracePt t="59663" x="7067550" y="2374900"/>
          <p14:tracePt t="59680" x="7073900" y="2374900"/>
          <p14:tracePt t="59696" x="7086600" y="2374900"/>
          <p14:tracePt t="60182" x="0" y="0"/>
        </p14:tracePtLst>
        <p14:tracePtLst>
          <p14:tracePt t="70840" x="723900" y="4051300"/>
          <p14:tracePt t="70930" x="730250" y="4044950"/>
          <p14:tracePt t="70946" x="762000" y="4038600"/>
          <p14:tracePt t="70961" x="857250" y="4038600"/>
          <p14:tracePt t="70977" x="965200" y="4038600"/>
          <p14:tracePt t="70993" x="1073150" y="4038600"/>
          <p14:tracePt t="71010" x="1181100" y="4038600"/>
          <p14:tracePt t="71026" x="1295400" y="4038600"/>
          <p14:tracePt t="71043" x="1454150" y="4038600"/>
          <p14:tracePt t="71059" x="1644650" y="4038600"/>
          <p14:tracePt t="71076" x="1841500" y="4038600"/>
          <p14:tracePt t="71078" x="1930400" y="4038600"/>
          <p14:tracePt t="71093" x="1993900" y="4038600"/>
          <p14:tracePt t="71109" x="2101850" y="4038600"/>
          <p14:tracePt t="71126" x="2139950" y="4038600"/>
          <p14:tracePt t="71143" x="2159000" y="4038600"/>
          <p14:tracePt t="71160" x="2197100" y="4038600"/>
          <p14:tracePt t="71176" x="2228850" y="4038600"/>
          <p14:tracePt t="71193" x="2279650" y="4038600"/>
          <p14:tracePt t="71210" x="2317750" y="4038600"/>
          <p14:tracePt t="71226" x="2343150" y="4038600"/>
          <p14:tracePt t="71243" x="2362200" y="4038600"/>
          <p14:tracePt t="71262" x="2368550" y="4038600"/>
          <p14:tracePt t="71276" x="2374900" y="4038600"/>
          <p14:tracePt t="71292" x="2387600" y="4038600"/>
          <p14:tracePt t="71309" x="2432050" y="4038600"/>
          <p14:tracePt t="71326" x="2463800" y="4038600"/>
          <p14:tracePt t="71343" x="2495550" y="4038600"/>
          <p14:tracePt t="71359" x="2501900" y="4038600"/>
          <p14:tracePt t="71376" x="2508250" y="4038600"/>
          <p14:tracePt t="71722" x="2495550" y="4038600"/>
          <p14:tracePt t="71740" x="2470150" y="4038600"/>
          <p14:tracePt t="71761" x="2425700" y="4038600"/>
          <p14:tracePt t="71767" x="2419350" y="4038600"/>
          <p14:tracePt t="71777" x="2413000" y="4038600"/>
          <p14:tracePt t="71793" x="2406650" y="4038600"/>
          <p14:tracePt t="72014" x="2393950" y="4038600"/>
          <p14:tracePt t="72037" x="2368550" y="4038600"/>
          <p14:tracePt t="72042" x="2336800" y="4038600"/>
          <p14:tracePt t="72048" x="2305050" y="4038600"/>
          <p14:tracePt t="72059" x="2260600" y="4038600"/>
          <p14:tracePt t="72076" x="2152650" y="4038600"/>
          <p14:tracePt t="72092" x="2044700" y="4038600"/>
          <p14:tracePt t="72094" x="2006600" y="4038600"/>
          <p14:tracePt t="72109" x="1955800" y="4038600"/>
          <p14:tracePt t="72126" x="1930400" y="4038600"/>
          <p14:tracePt t="72143" x="1917700" y="4038600"/>
          <p14:tracePt t="72305" x="1930400" y="4038600"/>
          <p14:tracePt t="72316" x="1949450" y="4038600"/>
          <p14:tracePt t="72328" x="2044700" y="4038600"/>
          <p14:tracePt t="72342" x="2190750" y="4038600"/>
          <p14:tracePt t="72359" x="2368550" y="4038600"/>
          <p14:tracePt t="72376" x="2533650" y="4044950"/>
          <p14:tracePt t="72394" x="2603500" y="4044950"/>
          <p14:tracePt t="72412" x="2641600" y="4044950"/>
          <p14:tracePt t="72427" x="2647950" y="4044950"/>
          <p14:tracePt t="73622" x="0" y="0"/>
        </p14:tracePtLst>
        <p14:tracePtLst>
          <p14:tracePt t="76920" x="2146300" y="4127500"/>
          <p14:tracePt t="77034" x="2152650" y="4127500"/>
          <p14:tracePt t="77053" x="2190750" y="4127500"/>
          <p14:tracePt t="77062" x="2266950" y="4127500"/>
          <p14:tracePt t="77074" x="2305050" y="4127500"/>
          <p14:tracePt t="77091" x="2406650" y="4127500"/>
          <p14:tracePt t="77107" x="2508250" y="4127500"/>
          <p14:tracePt t="77124" x="2597150" y="4127500"/>
          <p14:tracePt t="77126" x="2641600" y="4127500"/>
          <p14:tracePt t="77141" x="2673350" y="4127500"/>
          <p14:tracePt t="77158" x="2743200" y="4127500"/>
          <p14:tracePt t="77174" x="2794000" y="4127500"/>
          <p14:tracePt t="77192" x="2838450" y="4127500"/>
          <p14:tracePt t="77208" x="2863850" y="4127500"/>
          <p14:tracePt t="77225" x="2870200" y="4127500"/>
          <p14:tracePt t="77246" x="2876550" y="4127500"/>
          <p14:tracePt t="77279" x="2882900" y="4127500"/>
          <p14:tracePt t="77303" x="2889250" y="4127500"/>
          <p14:tracePt t="77313" x="2895600" y="4127500"/>
          <p14:tracePt t="77326" x="2908300" y="4127500"/>
          <p14:tracePt t="77340" x="2914650" y="4127500"/>
          <p14:tracePt t="77357" x="2933700" y="4127500"/>
          <p14:tracePt t="77374" x="2940050" y="4127500"/>
          <p14:tracePt t="77407" x="2946400" y="4127500"/>
          <p14:tracePt t="77456" x="2952750" y="4127500"/>
          <p14:tracePt t="78488" x="0" y="0"/>
        </p14:tracePtLst>
        <p14:tracePtLst>
          <p14:tracePt t="84265" x="660400" y="4851400"/>
          <p14:tracePt t="84284" x="673100" y="4851400"/>
          <p14:tracePt t="84295" x="698500" y="4851400"/>
          <p14:tracePt t="84322" x="711200" y="4851400"/>
          <p14:tracePt t="84338" x="730250" y="4851400"/>
          <p14:tracePt t="84355" x="749300" y="4851400"/>
          <p14:tracePt t="84358" x="755650" y="4851400"/>
          <p14:tracePt t="84372" x="768350" y="4851400"/>
          <p14:tracePt t="84388" x="806450" y="4851400"/>
          <p14:tracePt t="84391" x="838200" y="4851400"/>
          <p14:tracePt t="84405" x="882650" y="4851400"/>
          <p14:tracePt t="84421" x="1073150" y="4851400"/>
          <p14:tracePt t="84439" x="1250950" y="4851400"/>
          <p14:tracePt t="84456" x="1403350" y="4851400"/>
          <p14:tracePt t="84472" x="1485900" y="4851400"/>
          <p14:tracePt t="84489" x="1530350" y="4851400"/>
          <p14:tracePt t="84505" x="1543050" y="4851400"/>
          <p14:tracePt t="84521" x="1562100" y="4851400"/>
          <p14:tracePt t="84539" x="1581150" y="4851400"/>
          <p14:tracePt t="84555" x="1619250" y="4851400"/>
          <p14:tracePt t="84571" x="1644650" y="4851400"/>
          <p14:tracePt t="84588" x="1670050" y="4851400"/>
          <p14:tracePt t="84591" x="1676400" y="4851400"/>
          <p14:tracePt t="84605" x="1682750" y="4851400"/>
          <p14:tracePt t="84622" x="1701800" y="4851400"/>
          <p14:tracePt t="84638" x="1727200" y="4851400"/>
          <p14:tracePt t="84655" x="1765300" y="4851400"/>
          <p14:tracePt t="84671" x="1816100" y="4851400"/>
          <p14:tracePt t="84689" x="1854200" y="4851400"/>
          <p14:tracePt t="84705" x="1866900" y="4851400"/>
          <p14:tracePt t="84722" x="1879600" y="4851400"/>
          <p14:tracePt t="85417" x="0" y="0"/>
        </p14:tracePtLst>
        <p14:tracePtLst>
          <p14:tracePt t="91010" x="742950" y="5130800"/>
          <p14:tracePt t="91027" x="768350" y="5130800"/>
          <p14:tracePt t="91033" x="774700" y="5130800"/>
          <p14:tracePt t="91079" x="781050" y="5130800"/>
          <p14:tracePt t="91103" x="787400" y="5130800"/>
          <p14:tracePt t="91110" x="800100" y="5130800"/>
          <p14:tracePt t="91119" x="806450" y="5130800"/>
          <p14:tracePt t="91136" x="863600" y="5130800"/>
          <p14:tracePt t="91152" x="971550" y="5130800"/>
          <p14:tracePt t="91169" x="1130300" y="5130800"/>
          <p14:tracePt t="91186" x="1289050" y="5130800"/>
          <p14:tracePt t="91202" x="1403350" y="5130800"/>
          <p14:tracePt t="91219" x="1492250" y="5130800"/>
          <p14:tracePt t="91236" x="1555750" y="5130800"/>
          <p14:tracePt t="91239" x="1587500" y="5130800"/>
          <p14:tracePt t="91253" x="1644650" y="5137150"/>
          <p14:tracePt t="91270" x="1803400" y="5137150"/>
          <p14:tracePt t="91286" x="1898650" y="5137150"/>
          <p14:tracePt t="91303" x="1955800" y="5137150"/>
          <p14:tracePt t="91320" x="1974850" y="5137150"/>
          <p14:tracePt t="91336" x="1993900" y="5137150"/>
          <p14:tracePt t="91353" x="2012950" y="5137150"/>
          <p14:tracePt t="91369" x="2038350" y="5137150"/>
          <p14:tracePt t="91386" x="2082800" y="5137150"/>
          <p14:tracePt t="91403" x="2152650" y="5137150"/>
          <p14:tracePt t="91419" x="2203450" y="5137150"/>
          <p14:tracePt t="91436" x="2241550" y="5137150"/>
          <p14:tracePt t="91439" x="2247900" y="5137150"/>
          <p14:tracePt t="91453" x="2260600" y="5137150"/>
          <p14:tracePt t="91469" x="2273300" y="5137150"/>
          <p14:tracePt t="91486" x="2279650" y="5137150"/>
          <p14:tracePt t="91503" x="2286000" y="5137150"/>
          <p14:tracePt t="91526" x="2292350" y="5137150"/>
          <p14:tracePt t="91774" x="0" y="0"/>
        </p14:tracePtLst>
        <p14:tracePtLst>
          <p14:tracePt t="101904" x="1276350" y="5581650"/>
          <p14:tracePt t="101945" x="1289050" y="5581650"/>
          <p14:tracePt t="101954" x="1314450" y="5588000"/>
          <p14:tracePt t="101966" x="1384300" y="5607050"/>
          <p14:tracePt t="101982" x="1479550" y="5619750"/>
          <p14:tracePt t="101999" x="1644650" y="5651500"/>
          <p14:tracePt t="102016" x="1816100" y="5689600"/>
          <p14:tracePt t="102034" x="1955800" y="5702300"/>
          <p14:tracePt t="102039" x="2000250" y="5702300"/>
          <p14:tracePt t="102053" x="2038350" y="5702300"/>
          <p14:tracePt t="102068" x="2095500" y="5702300"/>
          <p14:tracePt t="102083" x="2146300" y="5702300"/>
          <p14:tracePt t="102087" x="2178050" y="5702300"/>
          <p14:tracePt t="102099" x="2209800" y="5702300"/>
          <p14:tracePt t="102116" x="2317750" y="5702300"/>
          <p14:tracePt t="102119" x="2381250" y="5702300"/>
          <p14:tracePt t="102132" x="2444750" y="5702300"/>
          <p14:tracePt t="102149" x="2584450" y="5702300"/>
          <p14:tracePt t="102166" x="2616200" y="5702300"/>
          <p14:tracePt t="102182" x="2628900" y="5702300"/>
          <p14:tracePt t="102207" x="2635250" y="5702300"/>
          <p14:tracePt t="102215" x="2641600" y="5702300"/>
          <p14:tracePt t="102232" x="2654300" y="5702300"/>
          <p14:tracePt t="102249" x="2673350" y="5708650"/>
          <p14:tracePt t="102265" x="2686050" y="5708650"/>
          <p14:tracePt t="102863" x="0" y="0"/>
        </p14:tracePtLst>
        <p14:tracePtLst>
          <p14:tracePt t="113313" x="1016000" y="6502400"/>
          <p14:tracePt t="113464" x="1016000" y="6508750"/>
          <p14:tracePt t="113480" x="1022350" y="6508750"/>
          <p14:tracePt t="113493" x="1028700" y="6508750"/>
          <p14:tracePt t="113506" x="1047750" y="6515100"/>
          <p14:tracePt t="113513" x="1060450" y="6515100"/>
          <p14:tracePt t="113528" x="1079500" y="6515100"/>
          <p14:tracePt t="113545" x="1111250" y="6521450"/>
          <p14:tracePt t="113562" x="1130300" y="6521450"/>
          <p14:tracePt t="113578" x="1155700" y="6521450"/>
          <p14:tracePt t="113582" x="1168400" y="6521450"/>
          <p14:tracePt t="113596" x="1174750" y="6521450"/>
          <p14:tracePt t="113612" x="1212850" y="6521450"/>
          <p14:tracePt t="113616" x="1231900" y="6521450"/>
          <p14:tracePt t="113630" x="1244600" y="6521450"/>
          <p14:tracePt t="113646" x="1295400" y="6521450"/>
          <p14:tracePt t="113663" x="1333500" y="6521450"/>
          <p14:tracePt t="113679" x="1365250" y="6521450"/>
          <p14:tracePt t="113695" x="1397000" y="6521450"/>
          <p14:tracePt t="113712" x="1435100" y="6521450"/>
          <p14:tracePt t="113728" x="1466850" y="6521450"/>
          <p14:tracePt t="113745" x="1492250" y="6521450"/>
          <p14:tracePt t="113762" x="1511300" y="6521450"/>
          <p14:tracePt t="113778" x="1536700" y="6521450"/>
          <p14:tracePt t="113795" x="1555750" y="6521450"/>
          <p14:tracePt t="113812" x="1574800" y="6521450"/>
          <p14:tracePt t="113817" x="1587500" y="6521450"/>
          <p14:tracePt t="113828" x="1600200" y="6521450"/>
          <p14:tracePt t="113847" x="1651000" y="6521450"/>
          <p14:tracePt t="113862" x="1701800" y="6521450"/>
          <p14:tracePt t="113879" x="1752600" y="6521450"/>
          <p14:tracePt t="113896" x="1809750" y="6521450"/>
          <p14:tracePt t="113915" x="1854200" y="6521450"/>
          <p14:tracePt t="113928" x="1885950" y="6521450"/>
          <p14:tracePt t="113946" x="1898650" y="6521450"/>
          <p14:tracePt t="113962" x="1917700" y="6521450"/>
          <p14:tracePt t="113979" x="1924050" y="6521450"/>
          <p14:tracePt t="113995" x="1930400" y="6521450"/>
          <p14:tracePt t="114012" x="1949450" y="6521450"/>
          <p14:tracePt t="114028" x="1962150" y="6521450"/>
          <p14:tracePt t="114031" x="1968500" y="6521450"/>
          <p14:tracePt t="114046" x="1974850" y="6521450"/>
          <p14:tracePt t="115422" x="0" y="0"/>
        </p14:tracePtLst>
        <p14:tracePtLst>
          <p14:tracePt t="119104" x="1416050" y="6527800"/>
          <p14:tracePt t="119232" x="1428750" y="6527800"/>
          <p14:tracePt t="119246" x="1504950" y="6527800"/>
          <p14:tracePt t="119260" x="1568450" y="6534150"/>
          <p14:tracePt t="119277" x="1682750" y="6534150"/>
          <p14:tracePt t="119278" x="1746250" y="6534150"/>
          <p14:tracePt t="119293" x="1841500" y="6534150"/>
          <p14:tracePt t="119310" x="1885950" y="6534150"/>
          <p14:tracePt t="119326" x="1898650" y="6534150"/>
          <p14:tracePt t="119360" x="1905000" y="6534150"/>
          <p14:tracePt t="119991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415297" y="2173219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安装好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后，需要配置环境变量（以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为例，其它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类似）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首先配置环境变量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JAVA_HOME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，指向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的安装目录，如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D:\jdk1.8.0_231_64bit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%JAVA_HOME%/bin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路径加到环境变量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里，这样在命令行窗口里可以在任何位置调用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里面的命令行工具，如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javac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在通过命令行运行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程序时，还需要配置环境变量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CLASSPATH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的作用是让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能够找到要运行的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类。在设置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时，可以指定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文件所属包的顶级目录；如果多个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文件被打包到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.jar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文件，则一定要指定到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文件（而不是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文件所在的目录，因为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.jar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文件本质上就是一个目录）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配置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相关的环境变量</a:t>
            </a:r>
          </a:p>
        </p:txBody>
      </p:sp>
    </p:spTree>
    <p:extLst>
      <p:ext uri="{BB962C8B-B14F-4D97-AF65-F5344CB8AC3E}">
        <p14:creationId xmlns:p14="http://schemas.microsoft.com/office/powerpoint/2010/main" val="19150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78"/>
    </mc:Choice>
    <mc:Fallback xmlns="">
      <p:transition spd="slow" advTm="130178"/>
    </mc:Fallback>
  </mc:AlternateContent>
  <p:extLst>
    <p:ext uri="{3A86A75C-4F4B-4683-9AE1-C65F6400EC91}">
      <p14:laserTraceLst xmlns:p14="http://schemas.microsoft.com/office/powerpoint/2010/main">
        <p14:tracePtLst>
          <p14:tracePt t="3553" x="800100" y="2559050"/>
          <p14:tracePt t="3631" x="876300" y="2565400"/>
          <p14:tracePt t="3641" x="901700" y="2571750"/>
          <p14:tracePt t="3658" x="977900" y="2584450"/>
          <p14:tracePt t="3674" x="1111250" y="2603500"/>
          <p14:tracePt t="3691" x="1289050" y="2622550"/>
          <p14:tracePt t="3708" x="1466850" y="2622550"/>
          <p14:tracePt t="3724" x="1625600" y="2622550"/>
          <p14:tracePt t="3741" x="1727200" y="2622550"/>
          <p14:tracePt t="3742" x="1758950" y="2622550"/>
          <p14:tracePt t="3758" x="1778000" y="2622550"/>
          <p14:tracePt t="3774" x="1835150" y="2622550"/>
          <p14:tracePt t="3791" x="1866900" y="2622550"/>
          <p14:tracePt t="3808" x="1898650" y="2622550"/>
          <p14:tracePt t="3825" x="1917700" y="2622550"/>
          <p14:tracePt t="3842" x="1936750" y="2622550"/>
          <p14:tracePt t="3874" x="1949450" y="2622550"/>
          <p14:tracePt t="3891" x="1955800" y="2622550"/>
          <p14:tracePt t="3911" x="1962150" y="2622550"/>
          <p14:tracePt t="4824" x="0" y="0"/>
        </p14:tracePtLst>
        <p14:tracePtLst>
          <p14:tracePt t="5797" x="908050" y="1822450"/>
          <p14:tracePt t="5880" x="946150" y="1822450"/>
          <p14:tracePt t="5899" x="1003300" y="1828800"/>
          <p14:tracePt t="5906" x="1047750" y="1835150"/>
          <p14:tracePt t="5921" x="1143000" y="1841500"/>
          <p14:tracePt t="5935" x="1206500" y="1841500"/>
          <p14:tracePt t="5944" x="1365250" y="1841500"/>
          <p14:tracePt t="5957" x="1441450" y="1841500"/>
          <p14:tracePt t="5974" x="1600200" y="1841500"/>
          <p14:tracePt t="5975" x="1670050" y="1841500"/>
          <p14:tracePt t="5990" x="1790700" y="1841500"/>
          <p14:tracePt t="6007" x="1885950" y="1841500"/>
          <p14:tracePt t="6024" x="1962150" y="1841500"/>
          <p14:tracePt t="6040" x="2019300" y="1841500"/>
          <p14:tracePt t="6057" x="2076450" y="1841500"/>
          <p14:tracePt t="6074" x="2120900" y="1841500"/>
          <p14:tracePt t="6091" x="2171700" y="1841500"/>
          <p14:tracePt t="6108" x="2209800" y="1841500"/>
          <p14:tracePt t="6125" x="2241550" y="1841500"/>
          <p14:tracePt t="6129" x="2254250" y="1841500"/>
          <p14:tracePt t="6141" x="2273300" y="1841500"/>
          <p14:tracePt t="6157" x="2292350" y="1841500"/>
          <p14:tracePt t="6175" x="2324100" y="1841500"/>
          <p14:tracePt t="6190" x="2349500" y="1841500"/>
          <p14:tracePt t="6207" x="2368550" y="1841500"/>
          <p14:tracePt t="6224" x="2393950" y="1841500"/>
          <p14:tracePt t="6240" x="2425700" y="1841500"/>
          <p14:tracePt t="6257" x="2463800" y="1847850"/>
          <p14:tracePt t="6273" x="2489200" y="1854200"/>
          <p14:tracePt t="6290" x="2514600" y="1854200"/>
          <p14:tracePt t="6307" x="2546350" y="1854200"/>
          <p14:tracePt t="6324" x="2578100" y="1854200"/>
          <p14:tracePt t="6341" x="2603500" y="1854200"/>
          <p14:tracePt t="6345" x="2622550" y="1854200"/>
          <p14:tracePt t="6359" x="2641600" y="1854200"/>
          <p14:tracePt t="6375" x="2673350" y="1854200"/>
          <p14:tracePt t="6378" x="2692400" y="1854200"/>
          <p14:tracePt t="6391" x="2717800" y="1854200"/>
          <p14:tracePt t="6407" x="2743200" y="1854200"/>
          <p14:tracePt t="6425" x="2774950" y="1854200"/>
          <p14:tracePt t="6440" x="2794000" y="1854200"/>
          <p14:tracePt t="6457" x="2819400" y="1854200"/>
          <p14:tracePt t="6473" x="2851150" y="1854200"/>
          <p14:tracePt t="6490" x="2889250" y="1854200"/>
          <p14:tracePt t="6507" x="2921000" y="1854200"/>
          <p14:tracePt t="6523" x="2952750" y="1854200"/>
          <p14:tracePt t="6540" x="2984500" y="1854200"/>
          <p14:tracePt t="6544" x="2997200" y="1854200"/>
          <p14:tracePt t="6557" x="3016250" y="1854200"/>
          <p14:tracePt t="6575" x="3048000" y="1854200"/>
          <p14:tracePt t="6591" x="3092450" y="1854200"/>
          <p14:tracePt t="6608" x="3130550" y="1854200"/>
          <p14:tracePt t="6625" x="3155950" y="1854200"/>
          <p14:tracePt t="6640" x="3187700" y="1854200"/>
          <p14:tracePt t="6658" x="3213100" y="1854200"/>
          <p14:tracePt t="6673" x="3244850" y="1854200"/>
          <p14:tracePt t="6690" x="3270250" y="1854200"/>
          <p14:tracePt t="6707" x="3302000" y="1854200"/>
          <p14:tracePt t="6723" x="3340100" y="1854200"/>
          <p14:tracePt t="6740" x="3378200" y="1854200"/>
          <p14:tracePt t="6743" x="3403600" y="1854200"/>
          <p14:tracePt t="6757" x="3429000" y="1854200"/>
          <p14:tracePt t="6773" x="3467100" y="1854200"/>
          <p14:tracePt t="6775" x="3492500" y="1854200"/>
          <p14:tracePt t="6790" x="3536950" y="1854200"/>
          <p14:tracePt t="6807" x="3587750" y="1854200"/>
          <p14:tracePt t="6825" x="3632200" y="1854200"/>
          <p14:tracePt t="6841" x="3683000" y="1854200"/>
          <p14:tracePt t="6858" x="3727450" y="1854200"/>
          <p14:tracePt t="6876" x="3784600" y="1854200"/>
          <p14:tracePt t="6879" x="3816350" y="1854200"/>
          <p14:tracePt t="6890" x="3848100" y="1854200"/>
          <p14:tracePt t="6908" x="3905250" y="1854200"/>
          <p14:tracePt t="6923" x="3949700" y="1854200"/>
          <p14:tracePt t="6927" x="3975100" y="1854200"/>
          <p14:tracePt t="6940" x="3994150" y="1854200"/>
          <p14:tracePt t="6957" x="4025900" y="1854200"/>
          <p14:tracePt t="6959" x="4044950" y="1854200"/>
          <p14:tracePt t="6973" x="4057650" y="1854200"/>
          <p14:tracePt t="6990" x="4095750" y="1854200"/>
          <p14:tracePt t="7007" x="4127500" y="1854200"/>
          <p14:tracePt t="7023" x="4146550" y="1854200"/>
          <p14:tracePt t="7040" x="4171950" y="1854200"/>
          <p14:tracePt t="7057" x="4191000" y="1854200"/>
          <p14:tracePt t="7074" x="4210050" y="1854200"/>
          <p14:tracePt t="7091" x="4229100" y="1854200"/>
          <p14:tracePt t="7107" x="4241800" y="1854200"/>
          <p14:tracePt t="7124" x="4260850" y="1854200"/>
          <p14:tracePt t="7140" x="4298950" y="1860550"/>
          <p14:tracePt t="7144" x="4318000" y="1866900"/>
          <p14:tracePt t="7157" x="4337050" y="1866900"/>
          <p14:tracePt t="7173" x="4387850" y="1866900"/>
          <p14:tracePt t="7190" x="4445000" y="1873250"/>
          <p14:tracePt t="7206" x="4470400" y="1879600"/>
          <p14:tracePt t="7223" x="4476750" y="1879600"/>
          <p14:tracePt t="7240" x="4483100" y="1879600"/>
          <p14:tracePt t="8957" x="4489450" y="1879600"/>
          <p14:tracePt t="8972" x="4495800" y="1873250"/>
          <p14:tracePt t="8994" x="4495800" y="1860550"/>
          <p14:tracePt t="9008" x="4495800" y="1847850"/>
          <p14:tracePt t="9023" x="4502150" y="1835150"/>
          <p14:tracePt t="9040" x="4502150" y="1816100"/>
          <p14:tracePt t="9056" x="4502150" y="1797050"/>
          <p14:tracePt t="9075" x="4502150" y="1778000"/>
          <p14:tracePt t="9090" x="4502150" y="1752600"/>
          <p14:tracePt t="9107" x="4502150" y="1733550"/>
          <p14:tracePt t="9123" x="4502150" y="1714500"/>
          <p14:tracePt t="9140" x="4502150" y="1695450"/>
          <p14:tracePt t="9143" x="4502150" y="1682750"/>
          <p14:tracePt t="9157" x="4502150" y="1676400"/>
          <p14:tracePt t="9173" x="4502150" y="1663700"/>
          <p14:tracePt t="9189" x="4502150" y="1644650"/>
          <p14:tracePt t="9207" x="4502150" y="1619250"/>
          <p14:tracePt t="9223" x="4495800" y="1600200"/>
          <p14:tracePt t="9241" x="4495800" y="1593850"/>
          <p14:tracePt t="9256" x="4489450" y="1581150"/>
          <p14:tracePt t="9272" x="4489450" y="1574800"/>
          <p14:tracePt t="9289" x="4483100" y="1562100"/>
          <p14:tracePt t="9306" x="4476750" y="1549400"/>
          <p14:tracePt t="9324" x="4476750" y="1543050"/>
          <p14:tracePt t="9340" x="4476750" y="1536700"/>
          <p14:tracePt t="9357" x="4464050" y="1517650"/>
          <p14:tracePt t="9359" x="4457700" y="1517650"/>
          <p14:tracePt t="9373" x="4457700" y="1511300"/>
          <p14:tracePt t="9377" x="4451350" y="1504950"/>
          <p14:tracePt t="9390" x="4445000" y="1498600"/>
          <p14:tracePt t="9406" x="4425950" y="1479550"/>
          <p14:tracePt t="9424" x="4400550" y="1466850"/>
          <p14:tracePt t="9439" x="4368800" y="1454150"/>
          <p14:tracePt t="9456" x="4330700" y="1435100"/>
          <p14:tracePt t="9472" x="4298950" y="1422400"/>
          <p14:tracePt t="9489" x="4260850" y="1409700"/>
          <p14:tracePt t="9506" x="4222750" y="1403350"/>
          <p14:tracePt t="9523" x="4178300" y="1397000"/>
          <p14:tracePt t="9539" x="4140200" y="1390650"/>
          <p14:tracePt t="9556" x="4083050" y="1377950"/>
          <p14:tracePt t="9559" x="4057650" y="1371600"/>
          <p14:tracePt t="9572" x="4038600" y="1371600"/>
          <p14:tracePt t="9591" x="3994150" y="1371600"/>
          <p14:tracePt t="9606" x="3924300" y="1371600"/>
          <p14:tracePt t="9623" x="3873500" y="1371600"/>
          <p14:tracePt t="9640" x="3829050" y="1371600"/>
          <p14:tracePt t="9656" x="3778250" y="1371600"/>
          <p14:tracePt t="9674" x="3721100" y="1377950"/>
          <p14:tracePt t="9689" x="3670300" y="1390650"/>
          <p14:tracePt t="9706" x="3632200" y="1397000"/>
          <p14:tracePt t="9722" x="3575050" y="1409700"/>
          <p14:tracePt t="9739" x="3536950" y="1409700"/>
          <p14:tracePt t="9756" x="3498850" y="1422400"/>
          <p14:tracePt t="9772" x="3473450" y="1428750"/>
          <p14:tracePt t="9789" x="3448050" y="1428750"/>
          <p14:tracePt t="9790" x="3435350" y="1435100"/>
          <p14:tracePt t="9806" x="3409950" y="1447800"/>
          <p14:tracePt t="9822" x="3390900" y="1460500"/>
          <p14:tracePt t="9839" x="3365500" y="1466850"/>
          <p14:tracePt t="9857" x="3346450" y="1479550"/>
          <p14:tracePt t="9875" x="3333750" y="1485900"/>
          <p14:tracePt t="9889" x="3321050" y="1498600"/>
          <p14:tracePt t="9906" x="3314700" y="1504950"/>
          <p14:tracePt t="9924" x="3302000" y="1511300"/>
          <p14:tracePt t="9939" x="3295650" y="1517650"/>
          <p14:tracePt t="9956" x="3282950" y="1530350"/>
          <p14:tracePt t="9972" x="3282950" y="1536700"/>
          <p14:tracePt t="9989" x="3276600" y="1549400"/>
          <p14:tracePt t="10017" x="3270250" y="1555750"/>
          <p14:tracePt t="10247" x="0" y="0"/>
        </p14:tracePtLst>
        <p14:tracePtLst>
          <p14:tracePt t="13514" x="4368800" y="2590800"/>
          <p14:tracePt t="13546" x="4375150" y="2590800"/>
          <p14:tracePt t="13551" x="4381500" y="2590800"/>
          <p14:tracePt t="13561" x="4394200" y="2590800"/>
          <p14:tracePt t="13571" x="4413250" y="2590800"/>
          <p14:tracePt t="13588" x="4445000" y="2590800"/>
          <p14:tracePt t="13605" x="4508500" y="2590800"/>
          <p14:tracePt t="13609" x="4559300" y="2590800"/>
          <p14:tracePt t="13622" x="4622800" y="2590800"/>
          <p14:tracePt t="13638" x="4876800" y="2590800"/>
          <p14:tracePt t="13655" x="5099050" y="2590800"/>
          <p14:tracePt t="13671" x="5321300" y="2590800"/>
          <p14:tracePt t="13688" x="5530850" y="2590800"/>
          <p14:tracePt t="13704" x="5695950" y="2590800"/>
          <p14:tracePt t="13722" x="5816600" y="2590800"/>
          <p14:tracePt t="13738" x="5867400" y="2590800"/>
          <p14:tracePt t="13754" x="5880100" y="2590800"/>
          <p14:tracePt t="14024" x="0" y="0"/>
        </p14:tracePtLst>
        <p14:tracePtLst>
          <p14:tracePt t="14619" x="6191250" y="2546350"/>
          <p14:tracePt t="14692" x="6210300" y="2546350"/>
          <p14:tracePt t="14704" x="6248400" y="2552700"/>
          <p14:tracePt t="14722" x="6337300" y="2559050"/>
          <p14:tracePt t="14737" x="6477000" y="2559050"/>
          <p14:tracePt t="14754" x="6654800" y="2559050"/>
          <p14:tracePt t="14771" x="6864350" y="2559050"/>
          <p14:tracePt t="14787" x="7073900" y="2559050"/>
          <p14:tracePt t="14804" x="7277100" y="2559050"/>
          <p14:tracePt t="14807" x="7359650" y="2559050"/>
          <p14:tracePt t="14821" x="7435850" y="2559050"/>
          <p14:tracePt t="14838" x="7543800" y="2559050"/>
          <p14:tracePt t="14841" x="7562850" y="2559050"/>
          <p14:tracePt t="14856" x="7600950" y="2559050"/>
          <p14:tracePt t="14873" x="7607300" y="2559050"/>
          <p14:tracePt t="15239" x="0" y="0"/>
        </p14:tracePtLst>
        <p14:tracePtLst>
          <p14:tracePt t="18506" x="2774950" y="2952750"/>
          <p14:tracePt t="18643" x="2774950" y="2946400"/>
          <p14:tracePt t="18664" x="2781300" y="2946400"/>
          <p14:tracePt t="18676" x="2787650" y="2946400"/>
          <p14:tracePt t="18689" x="2806700" y="2946400"/>
          <p14:tracePt t="18704" x="2832100" y="2946400"/>
          <p14:tracePt t="18720" x="2857500" y="2946400"/>
          <p14:tracePt t="18736" x="2876550" y="2946400"/>
          <p14:tracePt t="18753" x="2895600" y="2946400"/>
          <p14:tracePt t="18769" x="2927350" y="2946400"/>
          <p14:tracePt t="18786" x="2946400" y="2946400"/>
          <p14:tracePt t="18803" x="2971800" y="2946400"/>
          <p14:tracePt t="18819" x="2997200" y="2946400"/>
          <p14:tracePt t="18836" x="3022600" y="2952750"/>
          <p14:tracePt t="18853" x="3041650" y="2952750"/>
          <p14:tracePt t="18855" x="3048000" y="2952750"/>
          <p14:tracePt t="18869" x="3054350" y="2952750"/>
          <p14:tracePt t="18887" x="3073400" y="2952750"/>
          <p14:tracePt t="18903" x="3086100" y="2952750"/>
          <p14:tracePt t="18921" x="3105150" y="2952750"/>
          <p14:tracePt t="18937" x="3117850" y="2952750"/>
          <p14:tracePt t="18953" x="3130550" y="2952750"/>
          <p14:tracePt t="18970" x="3143250" y="2952750"/>
          <p14:tracePt t="18986" x="3149600" y="2952750"/>
          <p14:tracePt t="19003" x="3162300" y="2959100"/>
          <p14:tracePt t="19020" x="3181350" y="2965450"/>
          <p14:tracePt t="19036" x="3194050" y="2965450"/>
          <p14:tracePt t="19053" x="3206750" y="2971800"/>
          <p14:tracePt t="19069" x="3213100" y="2971800"/>
          <p14:tracePt t="19086" x="3219450" y="2971800"/>
          <p14:tracePt t="19103" x="3225800" y="2971800"/>
          <p14:tracePt t="19119" x="3232150" y="2971800"/>
          <p14:tracePt t="19136" x="3244850" y="2971800"/>
          <p14:tracePt t="19203" x="3251200" y="2971800"/>
          <p14:tracePt t="19218" x="3257550" y="2971800"/>
          <p14:tracePt t="19233" x="3263900" y="2978150"/>
          <p14:tracePt t="19251" x="3270250" y="2978150"/>
          <p14:tracePt t="19260" x="3276600" y="2978150"/>
          <p14:tracePt t="19269" x="3289300" y="2984500"/>
          <p14:tracePt t="19286" x="3308350" y="2984500"/>
          <p14:tracePt t="19302" x="3327400" y="2990850"/>
          <p14:tracePt t="19319" x="3346450" y="2997200"/>
          <p14:tracePt t="19336" x="3365500" y="3003550"/>
          <p14:tracePt t="19353" x="3390900" y="3003550"/>
          <p14:tracePt t="19369" x="3403600" y="3003550"/>
          <p14:tracePt t="19386" x="3429000" y="3003550"/>
          <p14:tracePt t="19391" x="3435350" y="3003550"/>
          <p14:tracePt t="19402" x="3448050" y="3003550"/>
          <p14:tracePt t="19420" x="3473450" y="3003550"/>
          <p14:tracePt t="19422" x="3492500" y="3003550"/>
          <p14:tracePt t="19436" x="3505200" y="3003550"/>
          <p14:tracePt t="19453" x="3556000" y="3003550"/>
          <p14:tracePt t="19469" x="3594100" y="3003550"/>
          <p14:tracePt t="19472" x="3619500" y="3003550"/>
          <p14:tracePt t="19486" x="3644900" y="3003550"/>
          <p14:tracePt t="19487" x="3663950" y="3003550"/>
          <p14:tracePt t="19502" x="3708400" y="3003550"/>
          <p14:tracePt t="19519" x="3752850" y="3003550"/>
          <p14:tracePt t="19536" x="3803650" y="3003550"/>
          <p14:tracePt t="19552" x="3848100" y="3003550"/>
          <p14:tracePt t="19569" x="3898900" y="3003550"/>
          <p14:tracePt t="19586" x="3924300" y="3003550"/>
          <p14:tracePt t="19602" x="3937000" y="3003550"/>
          <p14:tracePt t="19619" x="3949700" y="3003550"/>
          <p14:tracePt t="20447" x="0" y="0"/>
        </p14:tracePtLst>
        <p14:tracePtLst>
          <p14:tracePt t="21242" x="2806700" y="2990850"/>
          <p14:tracePt t="21306" x="2819400" y="2990850"/>
          <p14:tracePt t="21323" x="2863850" y="2990850"/>
          <p14:tracePt t="21336" x="2927350" y="2990850"/>
          <p14:tracePt t="21352" x="3048000" y="2990850"/>
          <p14:tracePt t="21369" x="3187700" y="2990850"/>
          <p14:tracePt t="21385" x="3346450" y="2990850"/>
          <p14:tracePt t="21404" x="3511550" y="2990850"/>
          <p14:tracePt t="21420" x="3657600" y="2990850"/>
          <p14:tracePt t="21422" x="3721100" y="2990850"/>
          <p14:tracePt t="21436" x="3778250" y="2990850"/>
          <p14:tracePt t="21453" x="3835400" y="2990850"/>
          <p14:tracePt t="21455" x="3848100" y="2990850"/>
          <p14:tracePt t="21469" x="3854450" y="2990850"/>
          <p14:tracePt t="21485" x="3860800" y="2990850"/>
          <p14:tracePt t="21895" x="0" y="0"/>
        </p14:tracePtLst>
        <p14:tracePtLst>
          <p14:tracePt t="22519" x="4241800" y="2971800"/>
          <p14:tracePt t="22562" x="4248150" y="2971800"/>
          <p14:tracePt t="22570" x="4254500" y="2971800"/>
          <p14:tracePt t="22585" x="4279900" y="2971800"/>
          <p14:tracePt t="22601" x="4305300" y="2971800"/>
          <p14:tracePt t="22618" x="4343400" y="2971800"/>
          <p14:tracePt t="22635" x="4400550" y="2971800"/>
          <p14:tracePt t="22652" x="4464050" y="2971800"/>
          <p14:tracePt t="22654" x="4495800" y="2971800"/>
          <p14:tracePt t="22668" x="4540250" y="2971800"/>
          <p14:tracePt t="22685" x="4635500" y="2971800"/>
          <p14:tracePt t="22687" x="4699000" y="2971800"/>
          <p14:tracePt t="22703" x="4762500" y="2971800"/>
          <p14:tracePt t="22718" x="4978400" y="2971800"/>
          <p14:tracePt t="22734" x="5124450" y="2971800"/>
          <p14:tracePt t="22751" x="5245100" y="2971800"/>
          <p14:tracePt t="22769" x="5327650" y="2971800"/>
          <p14:tracePt t="22785" x="5372100" y="2971800"/>
          <p14:tracePt t="22801" x="5397500" y="2971800"/>
          <p14:tracePt t="22818" x="5403850" y="2971800"/>
          <p14:tracePt t="22835" x="5416550" y="2971800"/>
          <p14:tracePt t="22851" x="5441950" y="2971800"/>
          <p14:tracePt t="22868" x="5467350" y="2971800"/>
          <p14:tracePt t="22885" x="5511800" y="2971800"/>
          <p14:tracePt t="22890" x="5524500" y="2971800"/>
          <p14:tracePt t="22902" x="5543550" y="2971800"/>
          <p14:tracePt t="22919" x="5568950" y="2971800"/>
          <p14:tracePt t="22935" x="5575300" y="2965450"/>
          <p14:tracePt t="22952" x="5594350" y="2965450"/>
          <p14:tracePt t="22968" x="5607050" y="2965450"/>
          <p14:tracePt t="22985" x="5619750" y="2965450"/>
          <p14:tracePt t="23001" x="5632450" y="2965450"/>
          <p14:tracePt t="23018" x="5645150" y="2965450"/>
          <p14:tracePt t="23034" x="5651500" y="2965450"/>
          <p14:tracePt t="23051" x="5664200" y="2965450"/>
          <p14:tracePt t="23072" x="5670550" y="2965450"/>
          <p14:tracePt t="23084" x="5676900" y="2965450"/>
          <p14:tracePt t="23101" x="5683250" y="2965450"/>
          <p14:tracePt t="23118" x="5702300" y="2965450"/>
          <p14:tracePt t="23134" x="5715000" y="2965450"/>
          <p14:tracePt t="23152" x="5727700" y="2965450"/>
          <p14:tracePt t="23169" x="5740400" y="2965450"/>
          <p14:tracePt t="23185" x="5746750" y="2965450"/>
          <p14:tracePt t="23202" x="5759450" y="2965450"/>
          <p14:tracePt t="23219" x="5772150" y="2965450"/>
          <p14:tracePt t="23235" x="5784850" y="2965450"/>
          <p14:tracePt t="23251" x="5803900" y="2965450"/>
          <p14:tracePt t="23272" x="5810250" y="2965450"/>
          <p14:tracePt t="23273" x="5816600" y="2965450"/>
          <p14:tracePt t="23721" x="5822950" y="2965450"/>
          <p14:tracePt t="23727" x="5829300" y="2965450"/>
          <p14:tracePt t="23744" x="5842000" y="2965450"/>
          <p14:tracePt t="23751" x="5854700" y="2965450"/>
          <p14:tracePt t="23768" x="5880100" y="2965450"/>
          <p14:tracePt t="23784" x="5911850" y="2965450"/>
          <p14:tracePt t="23801" x="5924550" y="2965450"/>
          <p14:tracePt t="23817" x="5930900" y="2965450"/>
          <p14:tracePt t="24103" x="0" y="0"/>
        </p14:tracePtLst>
        <p14:tracePtLst>
          <p14:tracePt t="24637" x="6261100" y="3009900"/>
          <p14:tracePt t="24675" x="6267450" y="3009900"/>
          <p14:tracePt t="24685" x="6273800" y="3009900"/>
          <p14:tracePt t="24703" x="6299200" y="3009900"/>
          <p14:tracePt t="24718" x="6356350" y="3009900"/>
          <p14:tracePt t="24736" x="6496050" y="3009900"/>
          <p14:tracePt t="24751" x="6635750" y="3009900"/>
          <p14:tracePt t="24769" x="6794500" y="3009900"/>
          <p14:tracePt t="24784" x="6972300" y="3009900"/>
          <p14:tracePt t="24801" x="7150100" y="3009900"/>
          <p14:tracePt t="24817" x="7321550" y="3009900"/>
          <p14:tracePt t="24834" x="7467600" y="3009900"/>
          <p14:tracePt t="24851" x="7613650" y="3009900"/>
          <p14:tracePt t="24867" x="7753350" y="3009900"/>
          <p14:tracePt t="24884" x="7867650" y="3009900"/>
          <p14:tracePt t="24901" x="7969250" y="3009900"/>
          <p14:tracePt t="24920" x="8026400" y="3009900"/>
          <p14:tracePt t="24922" x="8045450" y="3009900"/>
          <p14:tracePt t="24935" x="8083550" y="3009900"/>
          <p14:tracePt t="24952" x="8108950" y="3009900"/>
          <p14:tracePt t="24968" x="8128000" y="3009900"/>
          <p14:tracePt t="24984" x="8140700" y="3009900"/>
          <p14:tracePt t="25000" x="8159750" y="3009900"/>
          <p14:tracePt t="25018" x="8178800" y="3009900"/>
          <p14:tracePt t="25034" x="8204200" y="3009900"/>
          <p14:tracePt t="25051" x="8235950" y="3009900"/>
          <p14:tracePt t="25067" x="8274050" y="3009900"/>
          <p14:tracePt t="25084" x="8293100" y="3009900"/>
          <p14:tracePt t="25101" x="8312150" y="3009900"/>
          <p14:tracePt t="25117" x="8324850" y="3009900"/>
          <p14:tracePt t="25305" x="8331200" y="3009900"/>
          <p14:tracePt t="25320" x="8337550" y="3009900"/>
          <p14:tracePt t="25338" x="8350250" y="3009900"/>
          <p14:tracePt t="26224" x="0" y="0"/>
        </p14:tracePtLst>
        <p14:tracePtLst>
          <p14:tracePt t="38929" x="1384300" y="3308350"/>
          <p14:tracePt t="39001" x="1390650" y="3308350"/>
          <p14:tracePt t="39009" x="1397000" y="3308350"/>
          <p14:tracePt t="39018" x="1409700" y="3308350"/>
          <p14:tracePt t="39031" x="1416050" y="3308350"/>
          <p14:tracePt t="39047" x="1479550" y="3308350"/>
          <p14:tracePt t="39064" x="1536700" y="3308350"/>
          <p14:tracePt t="39079" x="1644650" y="3308350"/>
          <p14:tracePt t="39097" x="1784350" y="3308350"/>
          <p14:tracePt t="39113" x="1943100" y="3308350"/>
          <p14:tracePt t="39129" x="2108200" y="3308350"/>
          <p14:tracePt t="39146" x="2247900" y="3308350"/>
          <p14:tracePt t="39163" x="2343150" y="3308350"/>
          <p14:tracePt t="39179" x="2381250" y="3308350"/>
          <p14:tracePt t="39184" x="2393950" y="3308350"/>
          <p14:tracePt t="39196" x="2406650" y="3308350"/>
          <p14:tracePt t="39213" x="2419350" y="3308350"/>
          <p14:tracePt t="39215" x="2425700" y="3308350"/>
          <p14:tracePt t="39234" x="2438400" y="3308350"/>
          <p14:tracePt t="39247" x="2451100" y="3308350"/>
          <p14:tracePt t="39265" x="2470150" y="3308350"/>
          <p14:tracePt t="39280" x="2495550" y="3308350"/>
          <p14:tracePt t="39298" x="2508250" y="3308350"/>
          <p14:tracePt t="39313" x="2514600" y="3308350"/>
          <p14:tracePt t="39329" x="2527300" y="3308350"/>
          <p14:tracePt t="40009" x="2533650" y="3308350"/>
          <p14:tracePt t="40026" x="2552700" y="3308350"/>
          <p14:tracePt t="40045" x="2597150" y="3308350"/>
          <p14:tracePt t="40047" x="2609850" y="3314700"/>
          <p14:tracePt t="40062" x="2622550" y="3314700"/>
          <p14:tracePt t="40073" x="2635250" y="3314700"/>
          <p14:tracePt t="40080" x="2647950" y="3321050"/>
          <p14:tracePt t="40373" x="2654300" y="3321050"/>
          <p14:tracePt t="40394" x="2679700" y="3327400"/>
          <p14:tracePt t="40410" x="2717800" y="3333750"/>
          <p14:tracePt t="40424" x="2774950" y="3346450"/>
          <p14:tracePt t="40435" x="2794000" y="3352800"/>
          <p14:tracePt t="40445" x="2800350" y="3352800"/>
          <p14:tracePt t="40462" x="2832100" y="3359150"/>
          <p14:tracePt t="40479" x="2838450" y="3359150"/>
          <p14:tracePt t="40728" x="2844800" y="3359150"/>
          <p14:tracePt t="40788" x="2851150" y="3359150"/>
          <p14:tracePt t="40802" x="2857500" y="3359150"/>
          <p14:tracePt t="40816" x="2870200" y="3359150"/>
          <p14:tracePt t="40846" x="2889250" y="3359150"/>
          <p14:tracePt t="40864" x="2895600" y="3359150"/>
          <p14:tracePt t="41383" x="0" y="0"/>
        </p14:tracePtLst>
        <p14:tracePtLst>
          <p14:tracePt t="47428" x="1511300" y="3378200"/>
          <p14:tracePt t="47466" x="1517650" y="3378200"/>
          <p14:tracePt t="47482" x="1581150" y="3378200"/>
          <p14:tracePt t="47493" x="1651000" y="3378200"/>
          <p14:tracePt t="47495" x="1720850" y="3378200"/>
          <p14:tracePt t="47511" x="1930400" y="3378200"/>
          <p14:tracePt t="47528" x="2247900" y="3378200"/>
          <p14:tracePt t="47545" x="2705100" y="3378200"/>
          <p14:tracePt t="47561" x="3244850" y="3378200"/>
          <p14:tracePt t="47577" x="3784600" y="3378200"/>
          <p14:tracePt t="47593" x="4279900" y="3378200"/>
          <p14:tracePt t="47611" x="4667250" y="3378200"/>
          <p14:tracePt t="47626" x="4972050" y="3378200"/>
          <p14:tracePt t="47643" x="5194300" y="3378200"/>
          <p14:tracePt t="47660" x="5359400" y="3378200"/>
          <p14:tracePt t="47676" x="5467350" y="3378200"/>
          <p14:tracePt t="47679" x="5499100" y="3378200"/>
          <p14:tracePt t="47693" x="5524500" y="3378200"/>
          <p14:tracePt t="47710" x="5537200" y="3378200"/>
          <p14:tracePt t="48217" x="0" y="0"/>
        </p14:tracePtLst>
        <p14:tracePtLst>
          <p14:tracePt t="51746" x="6483350" y="3346450"/>
          <p14:tracePt t="51816" x="6502400" y="3346450"/>
          <p14:tracePt t="51831" x="6559550" y="3346450"/>
          <p14:tracePt t="51844" x="6597650" y="3346450"/>
          <p14:tracePt t="51860" x="6718300" y="3346450"/>
          <p14:tracePt t="51865" x="6781800" y="3346450"/>
          <p14:tracePt t="51875" x="6864350" y="3346450"/>
          <p14:tracePt t="51892" x="7042150" y="3346450"/>
          <p14:tracePt t="51908" x="7245350" y="3346450"/>
          <p14:tracePt t="51911" x="7340600" y="3346450"/>
          <p14:tracePt t="51925" x="7423150" y="3346450"/>
          <p14:tracePt t="51942" x="7562850" y="3346450"/>
          <p14:tracePt t="51944" x="7613650" y="3346450"/>
          <p14:tracePt t="51958" x="7670800" y="3346450"/>
          <p14:tracePt t="51975" x="7702550" y="3346450"/>
          <p14:tracePt t="51991" x="7715250" y="3346450"/>
          <p14:tracePt t="52008" x="7727950" y="3346450"/>
          <p14:tracePt t="52025" x="7734300" y="3346450"/>
          <p14:tracePt t="52103" x="7740650" y="3346450"/>
          <p14:tracePt t="52112" x="7747000" y="3346450"/>
          <p14:tracePt t="52128" x="7753350" y="3346450"/>
          <p14:tracePt t="52141" x="7759700" y="3346450"/>
          <p14:tracePt t="52158" x="7766050" y="3346450"/>
          <p14:tracePt t="52807" x="0" y="0"/>
        </p14:tracePtLst>
        <p14:tracePtLst>
          <p14:tracePt t="53600" x="7734300" y="3352800"/>
          <p14:tracePt t="53689" x="7740650" y="3352800"/>
          <p14:tracePt t="53695" x="7759700" y="3352800"/>
          <p14:tracePt t="53707" x="7778750" y="3352800"/>
          <p14:tracePt t="53724" x="7854950" y="3352800"/>
          <p14:tracePt t="53741" x="7943850" y="3352800"/>
          <p14:tracePt t="53744" x="7994650" y="3352800"/>
          <p14:tracePt t="53757" x="8051800" y="3352800"/>
          <p14:tracePt t="53760" x="8102600" y="3352800"/>
          <p14:tracePt t="53774" x="8216900" y="3352800"/>
          <p14:tracePt t="53791" x="8343900" y="3352800"/>
          <p14:tracePt t="53808" x="8483600" y="3352800"/>
          <p14:tracePt t="53824" x="8623300" y="3352800"/>
          <p14:tracePt t="53841" x="8737600" y="3352800"/>
          <p14:tracePt t="53858" x="8826500" y="3352800"/>
          <p14:tracePt t="53874" x="8870950" y="3352800"/>
          <p14:tracePt t="53891" x="8902700" y="3352800"/>
          <p14:tracePt t="53907" x="8915400" y="3352800"/>
          <p14:tracePt t="53924" x="8928100" y="3352800"/>
          <p14:tracePt t="53941" x="8947150" y="3352800"/>
          <p14:tracePt t="53944" x="8966200" y="3352800"/>
          <p14:tracePt t="53957" x="8985250" y="3352800"/>
          <p14:tracePt t="53974" x="9042400" y="3352800"/>
          <p14:tracePt t="53991" x="9074150" y="3352800"/>
          <p14:tracePt t="54007" x="9112250" y="3352800"/>
          <p14:tracePt t="54024" x="9150350" y="3352800"/>
          <p14:tracePt t="54041" x="9182100" y="3352800"/>
          <p14:tracePt t="54057" x="9201150" y="3352800"/>
          <p14:tracePt t="54074" x="9220200" y="3352800"/>
          <p14:tracePt t="54091" x="9226550" y="3352800"/>
          <p14:tracePt t="54108" x="9232900" y="3352800"/>
          <p14:tracePt t="54125" x="9245600" y="3352800"/>
          <p14:tracePt t="54141" x="9251950" y="3352800"/>
          <p14:tracePt t="54158" x="9258300" y="3352800"/>
          <p14:tracePt t="54174" x="9264650" y="3352800"/>
          <p14:tracePt t="54191" x="9271000" y="3352800"/>
          <p14:tracePt t="54207" x="9283700" y="3352800"/>
          <p14:tracePt t="54224" x="9290050" y="3352800"/>
          <p14:tracePt t="54241" x="9296400" y="3352800"/>
          <p14:tracePt t="54257" x="9315450" y="3352800"/>
          <p14:tracePt t="54274" x="9321800" y="3352800"/>
          <p14:tracePt t="54291" x="9328150" y="3352800"/>
          <p14:tracePt t="54308" x="9334500" y="3352800"/>
          <p14:tracePt t="54324" x="9347200" y="3352800"/>
          <p14:tracePt t="54344" x="9353550" y="3352800"/>
          <p14:tracePt t="54357" x="9359900" y="3352800"/>
          <p14:tracePt t="54376" x="9372600" y="3352800"/>
          <p14:tracePt t="54391" x="9378950" y="3352800"/>
          <p14:tracePt t="54407" x="9391650" y="3352800"/>
          <p14:tracePt t="54424" x="9398000" y="3352800"/>
          <p14:tracePt t="54440" x="9404350" y="3352800"/>
          <p14:tracePt t="54474" x="9410700" y="3352800"/>
          <p14:tracePt t="54497" x="9417050" y="3352800"/>
          <p14:tracePt t="54513" x="9423400" y="3352800"/>
          <p14:tracePt t="54535" x="9429750" y="3352800"/>
          <p14:tracePt t="54552" x="9436100" y="3352800"/>
          <p14:tracePt t="54568" x="9448800" y="3352800"/>
          <p14:tracePt t="54578" x="9455150" y="3352800"/>
          <p14:tracePt t="54592" x="9474200" y="3352800"/>
          <p14:tracePt t="54609" x="9505950" y="3352800"/>
          <p14:tracePt t="54625" x="9550400" y="3352800"/>
          <p14:tracePt t="54642" x="9594850" y="3352800"/>
          <p14:tracePt t="54657" x="9645650" y="3352800"/>
          <p14:tracePt t="54675" x="9690100" y="3352800"/>
          <p14:tracePt t="54691" x="9728200" y="3352800"/>
          <p14:tracePt t="54707" x="9772650" y="3352800"/>
          <p14:tracePt t="54711" x="9791700" y="3352800"/>
          <p14:tracePt t="54724" x="9804400" y="3352800"/>
          <p14:tracePt t="54741" x="9823450" y="3352800"/>
          <p14:tracePt t="54743" x="9836150" y="3352800"/>
          <p14:tracePt t="54757" x="9848850" y="3352800"/>
          <p14:tracePt t="54774" x="9861550" y="3352800"/>
          <p14:tracePt t="54791" x="9867900" y="3352800"/>
          <p14:tracePt t="54809" x="9880600" y="3352800"/>
          <p14:tracePt t="54825" x="9886950" y="3352800"/>
          <p14:tracePt t="54842" x="9893300" y="3352800"/>
          <p14:tracePt t="54858" x="9899650" y="3352800"/>
          <p14:tracePt t="54877" x="9906000" y="3352800"/>
          <p14:tracePt t="54928" x="9912350" y="3352800"/>
          <p14:tracePt t="55122" x="9918700" y="3352800"/>
          <p14:tracePt t="55137" x="9925050" y="3352800"/>
          <p14:tracePt t="55161" x="9931400" y="3352800"/>
          <p14:tracePt t="55175" x="9937750" y="3352800"/>
          <p14:tracePt t="55184" x="9944100" y="3352800"/>
          <p14:tracePt t="55191" x="9950450" y="3352800"/>
          <p14:tracePt t="55207" x="9969500" y="3352800"/>
          <p14:tracePt t="55224" x="9988550" y="3352800"/>
          <p14:tracePt t="55240" x="10013950" y="3352800"/>
          <p14:tracePt t="55257" x="10039350" y="3352800"/>
          <p14:tracePt t="55274" x="10064750" y="3352800"/>
          <p14:tracePt t="55290" x="10096500" y="3352800"/>
          <p14:tracePt t="55307" x="10134600" y="3352800"/>
          <p14:tracePt t="55325" x="10166350" y="3352800"/>
          <p14:tracePt t="55327" x="10185400" y="3352800"/>
          <p14:tracePt t="55341" x="10204450" y="3352800"/>
          <p14:tracePt t="55358" x="10236200" y="3352800"/>
          <p14:tracePt t="55360" x="10255250" y="3352800"/>
          <p14:tracePt t="55376" x="10261600" y="3352800"/>
          <p14:tracePt t="55378" x="10280650" y="3352800"/>
          <p14:tracePt t="55390" x="10312400" y="3352800"/>
          <p14:tracePt t="55407" x="10356850" y="3352800"/>
          <p14:tracePt t="55423" x="10401300" y="3352800"/>
          <p14:tracePt t="55440" x="10445750" y="3352800"/>
          <p14:tracePt t="55457" x="10502900" y="3352800"/>
          <p14:tracePt t="55473" x="10553700" y="3352800"/>
          <p14:tracePt t="55490" x="10598150" y="3352800"/>
          <p14:tracePt t="55507" x="10636250" y="3352800"/>
          <p14:tracePt t="55523" x="10674350" y="3352800"/>
          <p14:tracePt t="55540" x="10706100" y="3352800"/>
          <p14:tracePt t="55557" x="10756900" y="3352800"/>
          <p14:tracePt t="55574" x="10826750" y="3352800"/>
          <p14:tracePt t="55591" x="10871200" y="3352800"/>
          <p14:tracePt t="55607" x="10922000" y="3352800"/>
          <p14:tracePt t="55623" x="10960100" y="3352800"/>
          <p14:tracePt t="55641" x="10998200" y="3352800"/>
          <p14:tracePt t="55657" x="11023600" y="3352800"/>
          <p14:tracePt t="55673" x="11042650" y="3352800"/>
          <p14:tracePt t="55691" x="11055350" y="3352800"/>
          <p14:tracePt t="55707" x="11068050" y="3352800"/>
          <p14:tracePt t="55740" x="11074400" y="3352800"/>
          <p14:tracePt t="55760" x="11080750" y="3352800"/>
          <p14:tracePt t="55773" x="11087100" y="3352800"/>
          <p14:tracePt t="55790" x="11099800" y="3346450"/>
          <p14:tracePt t="55807" x="11106150" y="3346450"/>
          <p14:tracePt t="55824" x="11112500" y="3346450"/>
          <p14:tracePt t="55841" x="11125200" y="3346450"/>
          <p14:tracePt t="55863" x="11131550" y="3346450"/>
          <p14:tracePt t="55873" x="11137900" y="3346450"/>
          <p14:tracePt t="55890" x="11144250" y="3346450"/>
          <p14:tracePt t="55907" x="11150600" y="3346450"/>
          <p14:tracePt t="55923" x="11156950" y="3346450"/>
          <p14:tracePt t="56017" x="11163300" y="3346450"/>
          <p14:tracePt t="56207" x="0" y="0"/>
        </p14:tracePtLst>
        <p14:tracePtLst>
          <p14:tracePt t="57867" x="1473200" y="3683000"/>
          <p14:tracePt t="57974" x="1485900" y="3683000"/>
          <p14:tracePt t="57991" x="1536700" y="3683000"/>
          <p14:tracePt t="58007" x="1606550" y="3683000"/>
          <p14:tracePt t="58023" x="1733550" y="3683000"/>
          <p14:tracePt t="58040" x="1905000" y="3683000"/>
          <p14:tracePt t="58056" x="2063750" y="3683000"/>
          <p14:tracePt t="58073" x="2159000" y="3683000"/>
          <p14:tracePt t="58091" x="2184400" y="3683000"/>
          <p14:tracePt t="58107" x="2190750" y="3683000"/>
          <p14:tracePt t="58343" x="0" y="0"/>
        </p14:tracePtLst>
        <p14:tracePtLst>
          <p14:tracePt t="58761" x="2228850" y="3683000"/>
          <p14:tracePt t="58816" x="2235200" y="3683000"/>
          <p14:tracePt t="58831" x="2266950" y="3683000"/>
          <p14:tracePt t="58846" x="2298700" y="3683000"/>
          <p14:tracePt t="58862" x="2393950" y="3683000"/>
          <p14:tracePt t="58874" x="2533650" y="3683000"/>
          <p14:tracePt t="58890" x="2679700" y="3683000"/>
          <p14:tracePt t="58907" x="2819400" y="3683000"/>
          <p14:tracePt t="58923" x="2933700" y="3683000"/>
          <p14:tracePt t="58939" x="3009900" y="3683000"/>
          <p14:tracePt t="58956" x="3054350" y="3683000"/>
          <p14:tracePt t="58960" x="3060700" y="3683000"/>
          <p14:tracePt t="58972" x="3067050" y="3683000"/>
          <p14:tracePt t="59114" x="0" y="0"/>
        </p14:tracePtLst>
        <p14:tracePtLst>
          <p14:tracePt t="64215" x="1358900" y="4076700"/>
          <p14:tracePt t="64303" x="1371600" y="4076700"/>
          <p14:tracePt t="64311" x="1397000" y="4076700"/>
          <p14:tracePt t="64320" x="1428750" y="4076700"/>
          <p14:tracePt t="64337" x="1504950" y="4076700"/>
          <p14:tracePt t="64354" x="1631950" y="4076700"/>
          <p14:tracePt t="64371" x="1809750" y="4076700"/>
          <p14:tracePt t="64387" x="2012950" y="4076700"/>
          <p14:tracePt t="64404" x="2190750" y="4076700"/>
          <p14:tracePt t="64407" x="2273300" y="4076700"/>
          <p14:tracePt t="64420" x="2336800" y="4076700"/>
          <p14:tracePt t="64437" x="2444750" y="4083050"/>
          <p14:tracePt t="64454" x="2514600" y="4089400"/>
          <p14:tracePt t="64454" x="2552700" y="4095750"/>
          <p14:tracePt t="64470" x="2609850" y="4102100"/>
          <p14:tracePt t="64487" x="2705100" y="4114800"/>
          <p14:tracePt t="64504" x="2794000" y="4114800"/>
          <p14:tracePt t="64520" x="2901950" y="4114800"/>
          <p14:tracePt t="64537" x="2984500" y="4114800"/>
          <p14:tracePt t="64554" x="3054350" y="4114800"/>
          <p14:tracePt t="64570" x="3086100" y="4114800"/>
          <p14:tracePt t="64587" x="3111500" y="4114800"/>
          <p14:tracePt t="64604" x="3130550" y="4114800"/>
          <p14:tracePt t="64621" x="3175000" y="4114800"/>
          <p14:tracePt t="64638" x="3219450" y="4114800"/>
          <p14:tracePt t="64639" x="3244850" y="4114800"/>
          <p14:tracePt t="64654" x="3289300" y="4114800"/>
          <p14:tracePt t="64671" x="3333750" y="4114800"/>
          <p14:tracePt t="64688" x="3359150" y="4114800"/>
          <p14:tracePt t="64704" x="3384550" y="4114800"/>
          <p14:tracePt t="64720" x="3416300" y="4114800"/>
          <p14:tracePt t="64737" x="3441700" y="4114800"/>
          <p14:tracePt t="64754" x="3473450" y="4114800"/>
          <p14:tracePt t="64772" x="3498850" y="4114800"/>
          <p14:tracePt t="64774" x="3505200" y="4114800"/>
          <p14:tracePt t="64787" x="3517900" y="4114800"/>
          <p14:tracePt t="64804" x="3536950" y="4114800"/>
          <p14:tracePt t="64820" x="3556000" y="4114800"/>
          <p14:tracePt t="64837" x="3575050" y="4114800"/>
          <p14:tracePt t="64838" x="3587750" y="4114800"/>
          <p14:tracePt t="64853" x="3600450" y="4114800"/>
          <p14:tracePt t="64871" x="3625850" y="4114800"/>
          <p14:tracePt t="64887" x="3638550" y="4114800"/>
          <p14:tracePt t="65515" x="3644900" y="4114800"/>
          <p14:tracePt t="65531" x="3676650" y="4121150"/>
          <p14:tracePt t="65548" x="3721100" y="4127500"/>
          <p14:tracePt t="65551" x="3740150" y="4127500"/>
          <p14:tracePt t="65563" x="3771900" y="4127500"/>
          <p14:tracePt t="65571" x="3790950" y="4127500"/>
          <p14:tracePt t="65587" x="3822700" y="4127500"/>
          <p14:tracePt t="65603" x="3835400" y="4127500"/>
          <p14:tracePt t="65621" x="3841750" y="4127500"/>
          <p14:tracePt t="66096" x="0" y="0"/>
        </p14:tracePtLst>
        <p14:tracePtLst>
          <p14:tracePt t="67508" x="1346200" y="4083050"/>
          <p14:tracePt t="67548" x="1352550" y="4083050"/>
          <p14:tracePt t="67564" x="1358900" y="4083050"/>
          <p14:tracePt t="67578" x="1365250" y="4083050"/>
          <p14:tracePt t="67586" x="1371600" y="4083050"/>
          <p14:tracePt t="67603" x="1384300" y="4083050"/>
          <p14:tracePt t="67621" x="1409700" y="4083050"/>
          <p14:tracePt t="67637" x="1454150" y="4083050"/>
          <p14:tracePt t="67640" x="1485900" y="4083050"/>
          <p14:tracePt t="67654" x="1524000" y="4083050"/>
          <p14:tracePt t="67669" x="1644650" y="4083050"/>
          <p14:tracePt t="67687" x="1854200" y="4083050"/>
          <p14:tracePt t="67703" x="1962150" y="4083050"/>
          <p14:tracePt t="67720" x="2051050" y="4083050"/>
          <p14:tracePt t="67736" x="2114550" y="4083050"/>
          <p14:tracePt t="67753" x="2197100" y="4083050"/>
          <p14:tracePt t="67769" x="2317750" y="4083050"/>
          <p14:tracePt t="67786" x="2457450" y="4083050"/>
          <p14:tracePt t="67803" x="2635250" y="4083050"/>
          <p14:tracePt t="67819" x="2800350" y="4083050"/>
          <p14:tracePt t="67836" x="2959100" y="4083050"/>
          <p14:tracePt t="67853" x="3098800" y="4083050"/>
          <p14:tracePt t="67869" x="3194050" y="4083050"/>
          <p14:tracePt t="67872" x="3238500" y="4083050"/>
          <p14:tracePt t="67886" x="3321050" y="4083050"/>
          <p14:tracePt t="67904" x="3409950" y="4083050"/>
          <p14:tracePt t="67921" x="3505200" y="4083050"/>
          <p14:tracePt t="67937" x="3581400" y="4083050"/>
          <p14:tracePt t="67954" x="3625850" y="4083050"/>
          <p14:tracePt t="67970" x="3638550" y="4083050"/>
          <p14:tracePt t="67986" x="3644900" y="4083050"/>
          <p14:tracePt t="68003" x="3657600" y="4083050"/>
          <p14:tracePt t="68019" x="3670300" y="4083050"/>
          <p14:tracePt t="68036" x="3689350" y="4083050"/>
          <p14:tracePt t="68053" x="3721100" y="4083050"/>
          <p14:tracePt t="68055" x="3740150" y="4083050"/>
          <p14:tracePt t="68069" x="3752850" y="4083050"/>
          <p14:tracePt t="68086" x="3771900" y="4083050"/>
          <p14:tracePt t="69087" x="0" y="0"/>
        </p14:tracePtLst>
        <p14:tracePtLst>
          <p14:tracePt t="70118" x="4051300" y="4064000"/>
          <p14:tracePt t="70217" x="4064000" y="4064000"/>
          <p14:tracePt t="70240" x="4133850" y="4064000"/>
          <p14:tracePt t="70260" x="4197350" y="4064000"/>
          <p14:tracePt t="70271" x="4273550" y="4064000"/>
          <p14:tracePt t="70285" x="4324350" y="4064000"/>
          <p14:tracePt t="70302" x="4514850" y="4064000"/>
          <p14:tracePt t="70318" x="4667250" y="4064000"/>
          <p14:tracePt t="70335" x="4813300" y="4064000"/>
          <p14:tracePt t="70352" x="4940300" y="4064000"/>
          <p14:tracePt t="70368" x="5067300" y="4064000"/>
          <p14:tracePt t="70386" x="5175250" y="4064000"/>
          <p14:tracePt t="70403" x="5251450" y="4064000"/>
          <p14:tracePt t="70420" x="5308600" y="4064000"/>
          <p14:tracePt t="70436" x="5359400" y="4064000"/>
          <p14:tracePt t="70439" x="5391150" y="4064000"/>
          <p14:tracePt t="70452" x="5416550" y="4064000"/>
          <p14:tracePt t="70469" x="5473700" y="4064000"/>
          <p14:tracePt t="70485" x="5537200" y="4064000"/>
          <p14:tracePt t="70487" x="5568950" y="4064000"/>
          <p14:tracePt t="70502" x="5645150" y="4064000"/>
          <p14:tracePt t="70519" x="5721350" y="4064000"/>
          <p14:tracePt t="70535" x="5784850" y="4064000"/>
          <p14:tracePt t="70552" x="5854700" y="4064000"/>
          <p14:tracePt t="70568" x="5918200" y="4064000"/>
          <p14:tracePt t="70585" x="5981700" y="4064000"/>
          <p14:tracePt t="70602" x="6051550" y="4064000"/>
          <p14:tracePt t="70618" x="6096000" y="4064000"/>
          <p14:tracePt t="70635" x="6134100" y="4064000"/>
          <p14:tracePt t="70652" x="6159500" y="4064000"/>
          <p14:tracePt t="70669" x="6184900" y="4064000"/>
          <p14:tracePt t="70672" x="6203950" y="4064000"/>
          <p14:tracePt t="70685" x="6216650" y="4064000"/>
          <p14:tracePt t="70702" x="6248400" y="4064000"/>
          <p14:tracePt t="70719" x="6299200" y="4064000"/>
          <p14:tracePt t="70735" x="6324600" y="4064000"/>
          <p14:tracePt t="70752" x="6356350" y="4064000"/>
          <p14:tracePt t="70768" x="6400800" y="4064000"/>
          <p14:tracePt t="70785" x="6438900" y="4064000"/>
          <p14:tracePt t="70802" x="6483350" y="4064000"/>
          <p14:tracePt t="70818" x="6521450" y="4064000"/>
          <p14:tracePt t="70835" x="6559550" y="4064000"/>
          <p14:tracePt t="70852" x="6597650" y="4064000"/>
          <p14:tracePt t="70868" x="6629400" y="4064000"/>
          <p14:tracePt t="70885" x="6661150" y="4064000"/>
          <p14:tracePt t="70887" x="6680200" y="4064000"/>
          <p14:tracePt t="70902" x="6692900" y="4064000"/>
          <p14:tracePt t="70919" x="6718300" y="4064000"/>
          <p14:tracePt t="70935" x="6750050" y="4064000"/>
          <p14:tracePt t="70952" x="6769100" y="4064000"/>
          <p14:tracePt t="70968" x="6775450" y="4064000"/>
          <p14:tracePt t="70985" x="6794500" y="4064000"/>
          <p14:tracePt t="71002" x="6807200" y="4064000"/>
          <p14:tracePt t="71018" x="6819900" y="4064000"/>
          <p14:tracePt t="71035" x="6838950" y="4064000"/>
          <p14:tracePt t="71052" x="6858000" y="4064000"/>
          <p14:tracePt t="71068" x="6877050" y="4064000"/>
          <p14:tracePt t="71085" x="6883400" y="4064000"/>
          <p14:tracePt t="71673" x="0" y="0"/>
        </p14:tracePtLst>
        <p14:tracePtLst>
          <p14:tracePt t="73101" x="7423150" y="4057650"/>
          <p14:tracePt t="73285" x="7429500" y="4057650"/>
          <p14:tracePt t="73305" x="7442200" y="4057650"/>
          <p14:tracePt t="73325" x="7448550" y="4057650"/>
          <p14:tracePt t="73328" x="7461250" y="4057650"/>
          <p14:tracePt t="73343" x="7473950" y="4057650"/>
          <p14:tracePt t="73351" x="7493000" y="4057650"/>
          <p14:tracePt t="73367" x="7512050" y="4057650"/>
          <p14:tracePt t="73384" x="7543800" y="4057650"/>
          <p14:tracePt t="73401" x="7581900" y="4057650"/>
          <p14:tracePt t="73419" x="7626350" y="4057650"/>
          <p14:tracePt t="73435" x="7683500" y="4057650"/>
          <p14:tracePt t="73452" x="7715250" y="4057650"/>
          <p14:tracePt t="73468" x="7753350" y="4057650"/>
          <p14:tracePt t="73471" x="7759700" y="4057650"/>
          <p14:tracePt t="73485" x="7772400" y="4057650"/>
          <p14:tracePt t="73501" x="7797800" y="4057650"/>
          <p14:tracePt t="73519" x="7829550" y="4057650"/>
          <p14:tracePt t="73521" x="7848600" y="4057650"/>
          <p14:tracePt t="73534" x="7905750" y="4057650"/>
          <p14:tracePt t="73551" x="7969250" y="4057650"/>
          <p14:tracePt t="73567" x="8064500" y="4057650"/>
          <p14:tracePt t="73584" x="8185150" y="4057650"/>
          <p14:tracePt t="73601" x="8293100" y="4057650"/>
          <p14:tracePt t="73617" x="8394700" y="4057650"/>
          <p14:tracePt t="73634" x="8470900" y="4057650"/>
          <p14:tracePt t="73651" x="8540750" y="4057650"/>
          <p14:tracePt t="73668" x="8591550" y="4057650"/>
          <p14:tracePt t="73684" x="8648700" y="4057650"/>
          <p14:tracePt t="73686" x="8674100" y="4057650"/>
          <p14:tracePt t="73701" x="8699500" y="4057650"/>
          <p14:tracePt t="73719" x="8737600" y="4057650"/>
          <p14:tracePt t="73734" x="8756650" y="4057650"/>
          <p14:tracePt t="73752" x="8763000" y="4057650"/>
          <p14:tracePt t="73767" x="8769350" y="4057650"/>
          <p14:tracePt t="73784" x="8775700" y="4057650"/>
          <p14:tracePt t="73801" x="8782050" y="4057650"/>
          <p14:tracePt t="74159" x="0" y="0"/>
        </p14:tracePtLst>
        <p14:tracePtLst>
          <p14:tracePt t="75024" x="8947150" y="4108450"/>
          <p14:tracePt t="75090" x="8959850" y="4108450"/>
          <p14:tracePt t="75103" x="9010650" y="4108450"/>
          <p14:tracePt t="75117" x="9048750" y="4108450"/>
          <p14:tracePt t="75134" x="9156700" y="4108450"/>
          <p14:tracePt t="75136" x="9220200" y="4108450"/>
          <p14:tracePt t="75151" x="9366250" y="4108450"/>
          <p14:tracePt t="75168" x="9537700" y="4108450"/>
          <p14:tracePt t="75185" x="9696450" y="4108450"/>
          <p14:tracePt t="75201" x="9842500" y="4108450"/>
          <p14:tracePt t="75218" x="9994900" y="4108450"/>
          <p14:tracePt t="75235" x="10109200" y="4108450"/>
          <p14:tracePt t="75250" x="10217150" y="4108450"/>
          <p14:tracePt t="75270" x="10293350" y="4108450"/>
          <p14:tracePt t="75283" x="10356850" y="4108450"/>
          <p14:tracePt t="75300" x="10407650" y="4108450"/>
          <p14:tracePt t="75303" x="10426700" y="4108450"/>
          <p14:tracePt t="75317" x="10452100" y="4108450"/>
          <p14:tracePt t="75333" x="10483850" y="4108450"/>
          <p14:tracePt t="75350" x="10534650" y="4108450"/>
          <p14:tracePt t="75367" x="10572750" y="4108450"/>
          <p14:tracePt t="75383" x="10591800" y="4108450"/>
          <p14:tracePt t="75400" x="10623550" y="4108450"/>
          <p14:tracePt t="75419" x="10661650" y="4108450"/>
          <p14:tracePt t="75435" x="10687050" y="4108450"/>
          <p14:tracePt t="75451" x="10718800" y="4108450"/>
          <p14:tracePt t="75467" x="10756900" y="4108450"/>
          <p14:tracePt t="75484" x="10801350" y="4108450"/>
          <p14:tracePt t="75501" x="10839450" y="4108450"/>
          <p14:tracePt t="75506" x="10858500" y="4108450"/>
          <p14:tracePt t="75519" x="10883900" y="4108450"/>
          <p14:tracePt t="75533" x="10922000" y="4108450"/>
          <p14:tracePt t="75536" x="10941050" y="4108450"/>
          <p14:tracePt t="75550" x="10979150" y="4108450"/>
          <p14:tracePt t="75567" x="11010900" y="4108450"/>
          <p14:tracePt t="75583" x="11017250" y="4108450"/>
          <p14:tracePt t="75600" x="11023600" y="4108450"/>
          <p14:tracePt t="75617" x="11029950" y="4108450"/>
          <p14:tracePt t="75633" x="11042650" y="4108450"/>
          <p14:tracePt t="75650" x="11055350" y="4102100"/>
          <p14:tracePt t="75668" x="11074400" y="4102100"/>
          <p14:tracePt t="75684" x="11087100" y="4102100"/>
          <p14:tracePt t="75700" x="11093450" y="4102100"/>
          <p14:tracePt t="75722" x="11099800" y="4102100"/>
          <p14:tracePt t="76015" x="0" y="0"/>
        </p14:tracePtLst>
        <p14:tracePtLst>
          <p14:tracePt t="77338" x="908050" y="4387850"/>
          <p14:tracePt t="77385" x="908050" y="4394200"/>
          <p14:tracePt t="77399" x="920750" y="4394200"/>
          <p14:tracePt t="77409" x="927100" y="4394200"/>
          <p14:tracePt t="77418" x="939800" y="4394200"/>
          <p14:tracePt t="77433" x="971550" y="4394200"/>
          <p14:tracePt t="77450" x="1016000" y="4394200"/>
          <p14:tracePt t="77466" x="1085850" y="4394200"/>
          <p14:tracePt t="77483" x="1187450" y="4394200"/>
          <p14:tracePt t="77487" x="1250950" y="4394200"/>
          <p14:tracePt t="77499" x="1320800" y="4394200"/>
          <p14:tracePt t="77517" x="1473200" y="4394200"/>
          <p14:tracePt t="77533" x="1606550" y="4394200"/>
          <p14:tracePt t="77535" x="1651000" y="4394200"/>
          <p14:tracePt t="77549" x="1682750" y="4394200"/>
          <p14:tracePt t="77553" x="1701800" y="4394200"/>
          <p14:tracePt t="77566" x="1714500" y="4394200"/>
          <p14:tracePt t="77583" x="1720850" y="4394200"/>
          <p14:tracePt t="77967" x="0" y="0"/>
        </p14:tracePtLst>
        <p14:tracePtLst>
          <p14:tracePt t="79006" x="933450" y="4400550"/>
          <p14:tracePt t="79149" x="939800" y="4400550"/>
          <p14:tracePt t="79170" x="1016000" y="4400550"/>
          <p14:tracePt t="79184" x="1085850" y="4400550"/>
          <p14:tracePt t="79200" x="1187450" y="4400550"/>
          <p14:tracePt t="79217" x="1282700" y="4400550"/>
          <p14:tracePt t="79234" x="1327150" y="4400550"/>
          <p14:tracePt t="79251" x="1365250" y="4400550"/>
          <p14:tracePt t="79269" x="1377950" y="4400550"/>
          <p14:tracePt t="79274" x="1384300" y="4400550"/>
          <p14:tracePt t="79288" x="1403350" y="4400550"/>
          <p14:tracePt t="79299" x="1409700" y="4400550"/>
          <p14:tracePt t="79316" x="1435100" y="4400550"/>
          <p14:tracePt t="79332" x="1447800" y="4400550"/>
          <p14:tracePt t="79349" x="1454150" y="4400550"/>
          <p14:tracePt t="79366" x="1466850" y="4400550"/>
          <p14:tracePt t="79382" x="1473200" y="4400550"/>
          <p14:tracePt t="79423" x="1479550" y="4400550"/>
          <p14:tracePt t="79472" x="1485900" y="4400550"/>
          <p14:tracePt t="79484" x="1492250" y="4400550"/>
          <p14:tracePt t="79501" x="1498600" y="4400550"/>
          <p14:tracePt t="79516" x="1504950" y="4400550"/>
          <p14:tracePt t="79533" x="1511300" y="4400550"/>
          <p14:tracePt t="79549" x="1536700" y="4400550"/>
          <p14:tracePt t="79565" x="1549400" y="4400550"/>
          <p14:tracePt t="79582" x="1562100" y="4400550"/>
          <p14:tracePt t="79680" x="1568450" y="4400550"/>
          <p14:tracePt t="79696" x="1574800" y="4400550"/>
          <p14:tracePt t="79712" x="1581150" y="4400550"/>
          <p14:tracePt t="80815" x="0" y="0"/>
        </p14:tracePtLst>
        <p14:tracePtLst>
          <p14:tracePt t="82165" x="1993900" y="4400550"/>
          <p14:tracePt t="82241" x="2000250" y="4400550"/>
          <p14:tracePt t="82257" x="2025650" y="4400550"/>
          <p14:tracePt t="82276" x="2070100" y="4400550"/>
          <p14:tracePt t="82279" x="2101850" y="4400550"/>
          <p14:tracePt t="82295" x="2146300" y="4400550"/>
          <p14:tracePt t="82304" x="2241550" y="4400550"/>
          <p14:tracePt t="82315" x="2305050" y="4400550"/>
          <p14:tracePt t="82331" x="2432050" y="4400550"/>
          <p14:tracePt t="82348" x="2559050" y="4400550"/>
          <p14:tracePt t="82364" x="2686050" y="4400550"/>
          <p14:tracePt t="82367" x="2749550" y="4400550"/>
          <p14:tracePt t="82381" x="2800350" y="4400550"/>
          <p14:tracePt t="82384" x="2870200" y="4400550"/>
          <p14:tracePt t="82398" x="2971800" y="4400550"/>
          <p14:tracePt t="82414" x="3060700" y="4400550"/>
          <p14:tracePt t="82431" x="3143250" y="4400550"/>
          <p14:tracePt t="82448" x="3213100" y="4400550"/>
          <p14:tracePt t="82465" x="3257550" y="4400550"/>
          <p14:tracePt t="82482" x="3308350" y="4400550"/>
          <p14:tracePt t="82499" x="3340100" y="4400550"/>
          <p14:tracePt t="82515" x="3352800" y="4400550"/>
          <p14:tracePt t="82532" x="3365500" y="4400550"/>
          <p14:tracePt t="82548" x="3371850" y="4400550"/>
          <p14:tracePt t="82564" x="3390900" y="4406900"/>
          <p14:tracePt t="82581" x="3422650" y="4406900"/>
          <p14:tracePt t="82598" x="3479800" y="4406900"/>
          <p14:tracePt t="82614" x="3530600" y="4406900"/>
          <p14:tracePt t="82631" x="3568700" y="4406900"/>
          <p14:tracePt t="82648" x="3587750" y="4406900"/>
          <p14:tracePt t="82711" x="3594100" y="4406900"/>
          <p14:tracePt t="82719" x="3600450" y="4406900"/>
          <p14:tracePt t="82735" x="3606800" y="4406900"/>
          <p14:tracePt t="82748" x="3613150" y="4406900"/>
          <p14:tracePt t="82766" x="3625850" y="4406900"/>
          <p14:tracePt t="82781" x="3638550" y="4406900"/>
          <p14:tracePt t="82815" x="3651250" y="4406900"/>
          <p14:tracePt t="82831" x="3657600" y="4406900"/>
          <p14:tracePt t="82848" x="3663950" y="4406900"/>
          <p14:tracePt t="82864" x="3676650" y="4406900"/>
          <p14:tracePt t="82881" x="3683000" y="4406900"/>
          <p14:tracePt t="82904" x="3689350" y="4406900"/>
          <p14:tracePt t="82921" x="3695700" y="4406900"/>
          <p14:tracePt t="82938" x="3702050" y="4406900"/>
          <p14:tracePt t="82948" x="3714750" y="4406900"/>
          <p14:tracePt t="82966" x="3733800" y="4406900"/>
          <p14:tracePt t="82983" x="3740150" y="4406900"/>
          <p14:tracePt t="82985" x="3746500" y="4406900"/>
          <p14:tracePt t="85071" x="0" y="0"/>
        </p14:tracePtLst>
        <p14:tracePtLst>
          <p14:tracePt t="90347" x="4241800" y="4419600"/>
          <p14:tracePt t="90413" x="4248150" y="4419600"/>
          <p14:tracePt t="90436" x="4279900" y="4419600"/>
          <p14:tracePt t="90439" x="4292600" y="4419600"/>
          <p14:tracePt t="90457" x="4330700" y="4419600"/>
          <p14:tracePt t="90471" x="4375150" y="4419600"/>
          <p14:tracePt t="90483" x="4406900" y="4419600"/>
          <p14:tracePt t="90496" x="4495800" y="4419600"/>
          <p14:tracePt t="90513" x="4622800" y="4419600"/>
          <p14:tracePt t="90529" x="4756150" y="4419600"/>
          <p14:tracePt t="90546" x="4864100" y="4419600"/>
          <p14:tracePt t="90551" x="4895850" y="4419600"/>
          <p14:tracePt t="90562" x="4914900" y="4419600"/>
          <p14:tracePt t="90579" x="4927600" y="4419600"/>
          <p14:tracePt t="90583" x="4933950" y="4419600"/>
          <p14:tracePt t="90616" x="4940300" y="4419600"/>
          <p14:tracePt t="90640" x="4953000" y="4419600"/>
          <p14:tracePt t="90649" x="4965700" y="4419600"/>
          <p14:tracePt t="90661" x="4972050" y="4419600"/>
          <p14:tracePt t="90678" x="5010150" y="4419600"/>
          <p14:tracePt t="90695" x="5041900" y="4419600"/>
          <p14:tracePt t="90711" x="5080000" y="4419600"/>
          <p14:tracePt t="90728" x="5111750" y="4419600"/>
          <p14:tracePt t="90745" x="5130800" y="4419600"/>
          <p14:tracePt t="90764" x="5149850" y="4419600"/>
          <p14:tracePt t="90768" x="5162550" y="4419600"/>
          <p14:tracePt t="90778" x="5175250" y="4419600"/>
          <p14:tracePt t="90795" x="5181600" y="4419600"/>
          <p14:tracePt t="90812" x="5187950" y="4419600"/>
          <p14:tracePt t="90829" x="5200650" y="4419600"/>
          <p14:tracePt t="90845" x="5207000" y="4419600"/>
          <p14:tracePt t="90862" x="5219700" y="4419600"/>
          <p14:tracePt t="90878" x="5232400" y="4419600"/>
          <p14:tracePt t="90895" x="5251450" y="4419600"/>
          <p14:tracePt t="90912" x="5264150" y="4419600"/>
          <p14:tracePt t="90928" x="5276850" y="4419600"/>
          <p14:tracePt t="90945" x="5302250" y="4419600"/>
          <p14:tracePt t="90961" x="5321300" y="4419600"/>
          <p14:tracePt t="90978" x="5340350" y="4419600"/>
          <p14:tracePt t="90995" x="5365750" y="4419600"/>
          <p14:tracePt t="91012" x="5403850" y="4419600"/>
          <p14:tracePt t="91014" x="5416550" y="4419600"/>
          <p14:tracePt t="91028" x="5441950" y="4419600"/>
          <p14:tracePt t="91045" x="5473700" y="4419600"/>
          <p14:tracePt t="91048" x="5492750" y="4419600"/>
          <p14:tracePt t="91062" x="5505450" y="4419600"/>
          <p14:tracePt t="91079" x="5524500" y="4419600"/>
          <p14:tracePt t="91164" x="5530850" y="4419600"/>
          <p14:tracePt t="91176" x="5537200" y="4419600"/>
          <p14:tracePt t="91192" x="5543550" y="4419600"/>
          <p14:tracePt t="91203" x="5549900" y="4419600"/>
          <p14:tracePt t="91224" x="5556250" y="4419600"/>
          <p14:tracePt t="91251" x="5562600" y="4419600"/>
          <p14:tracePt t="91271" x="5568950" y="4419600"/>
          <p14:tracePt t="91284" x="5575300" y="4419600"/>
          <p14:tracePt t="91296" x="5588000" y="4419600"/>
          <p14:tracePt t="91313" x="5600700" y="4419600"/>
          <p14:tracePt t="91328" x="5613400" y="4419600"/>
          <p14:tracePt t="91346" x="5619750" y="4419600"/>
          <p14:tracePt t="91361" x="5632450" y="4419600"/>
          <p14:tracePt t="91378" x="5638800" y="4419600"/>
          <p14:tracePt t="91395" x="5657850" y="4419600"/>
          <p14:tracePt t="91412" x="5670550" y="4419600"/>
          <p14:tracePt t="91428" x="5683250" y="4419600"/>
          <p14:tracePt t="91431" x="5689600" y="4419600"/>
          <p14:tracePt t="91461" x="5702300" y="4419600"/>
          <p14:tracePt t="91478" x="5721350" y="4419600"/>
          <p14:tracePt t="91495" x="5740400" y="4419600"/>
          <p14:tracePt t="91512" x="5753100" y="4419600"/>
          <p14:tracePt t="91529" x="5772150" y="4419600"/>
          <p14:tracePt t="91545" x="5797550" y="4419600"/>
          <p14:tracePt t="91562" x="5822950" y="4419600"/>
          <p14:tracePt t="91579" x="5848350" y="4419600"/>
          <p14:tracePt t="91583" x="5861050" y="4419600"/>
          <p14:tracePt t="91595" x="5867400" y="4419600"/>
          <p14:tracePt t="91612" x="5892800" y="4419600"/>
          <p14:tracePt t="91628" x="5911850" y="4419600"/>
          <p14:tracePt t="91631" x="5918200" y="4419600"/>
          <p14:tracePt t="91645" x="5924550" y="4419600"/>
          <p14:tracePt t="91647" x="5930900" y="4419600"/>
          <p14:tracePt t="91678" x="5949950" y="4419600"/>
          <p14:tracePt t="91711" x="5962650" y="4419600"/>
          <p14:tracePt t="91728" x="5969000" y="4419600"/>
          <p14:tracePt t="91745" x="5975350" y="4419600"/>
          <p14:tracePt t="91764" x="5981700" y="4419600"/>
          <p14:tracePt t="91778" x="5994400" y="4419600"/>
          <p14:tracePt t="91795" x="6000750" y="4419600"/>
          <p14:tracePt t="91812" x="6013450" y="4419600"/>
          <p14:tracePt t="91828" x="6026150" y="4419600"/>
          <p14:tracePt t="91844" x="6045200" y="4419600"/>
          <p14:tracePt t="91847" x="6057900" y="4419600"/>
          <p14:tracePt t="91861" x="6064250" y="4419600"/>
          <p14:tracePt t="91878" x="6096000" y="4419600"/>
          <p14:tracePt t="91894" x="6115050" y="4419600"/>
          <p14:tracePt t="91911" x="6127750" y="4419600"/>
          <p14:tracePt t="91928" x="6153150" y="4419600"/>
          <p14:tracePt t="91944" x="6172200" y="4419600"/>
          <p14:tracePt t="91961" x="6191250" y="4419600"/>
          <p14:tracePt t="91978" x="6210300" y="4419600"/>
          <p14:tracePt t="91994" x="6223000" y="4419600"/>
          <p14:tracePt t="92012" x="6235700" y="4419600"/>
          <p14:tracePt t="92028" x="6242050" y="4419600"/>
          <p14:tracePt t="92045" x="6248400" y="4419600"/>
          <p14:tracePt t="92062" x="6254750" y="4419600"/>
          <p14:tracePt t="92078" x="6286500" y="4419600"/>
          <p14:tracePt t="92094" x="6305550" y="4419600"/>
          <p14:tracePt t="92112" x="6324600" y="4419600"/>
          <p14:tracePt t="92128" x="6330950" y="4419600"/>
          <p14:tracePt t="92144" x="6337300" y="4419600"/>
          <p14:tracePt t="92161" x="6350000" y="4419600"/>
          <p14:tracePt t="92178" x="6356350" y="4419600"/>
          <p14:tracePt t="92194" x="6362700" y="4419600"/>
          <p14:tracePt t="92211" x="6369050" y="4419600"/>
          <p14:tracePt t="92282" x="6375400" y="4419600"/>
          <p14:tracePt t="92298" x="6381750" y="4419600"/>
          <p14:tracePt t="92377" x="6388100" y="4419600"/>
          <p14:tracePt t="92432" x="6394450" y="4419600"/>
          <p14:tracePt t="92450" x="6400800" y="4419600"/>
          <p14:tracePt t="92482" x="6407150" y="4419600"/>
          <p14:tracePt t="92498" x="6413500" y="4419600"/>
          <p14:tracePt t="92513" x="6419850" y="4419600"/>
          <p14:tracePt t="92523" x="6426200" y="4419600"/>
          <p14:tracePt t="92533" x="6432550" y="4419600"/>
          <p14:tracePt t="92547" x="6445250" y="4419600"/>
          <p14:tracePt t="92562" x="6457950" y="4419600"/>
          <p14:tracePt t="92579" x="6477000" y="4419600"/>
          <p14:tracePt t="92594" x="6515100" y="4419600"/>
          <p14:tracePt t="92611" x="6553200" y="4419600"/>
          <p14:tracePt t="92629" x="6597650" y="4419600"/>
          <p14:tracePt t="92632" x="6623050" y="4419600"/>
          <p14:tracePt t="92644" x="6648450" y="4419600"/>
          <p14:tracePt t="92661" x="6692900" y="4419600"/>
          <p14:tracePt t="92678" x="6743700" y="4419600"/>
          <p14:tracePt t="92679" x="6762750" y="4419600"/>
          <p14:tracePt t="92694" x="6794500" y="4419600"/>
          <p14:tracePt t="92711" x="6826250" y="4419600"/>
          <p14:tracePt t="92728" x="6864350" y="4419600"/>
          <p14:tracePt t="92744" x="6889750" y="4419600"/>
          <p14:tracePt t="92764" x="6902450" y="4419600"/>
          <p14:tracePt t="92766" x="6908800" y="4419600"/>
          <p14:tracePt t="92778" x="6915150" y="4419600"/>
          <p14:tracePt t="92795" x="6921500" y="4419600"/>
          <p14:tracePt t="92811" x="6934200" y="4419600"/>
          <p14:tracePt t="92828" x="6953250" y="4419600"/>
          <p14:tracePt t="92831" x="6965950" y="4419600"/>
          <p14:tracePt t="92844" x="6978650" y="4419600"/>
          <p14:tracePt t="92863" x="7010400" y="4419600"/>
          <p14:tracePt t="92878" x="7023100" y="4419600"/>
          <p14:tracePt t="92894" x="7067550" y="4419600"/>
          <p14:tracePt t="92911" x="7092950" y="4419600"/>
          <p14:tracePt t="92928" x="7118350" y="4419600"/>
          <p14:tracePt t="92944" x="7156450" y="4419600"/>
          <p14:tracePt t="92961" x="7188200" y="4419600"/>
          <p14:tracePt t="92978" x="7219950" y="4419600"/>
          <p14:tracePt t="92994" x="7251700" y="4419600"/>
          <p14:tracePt t="93012" x="7277100" y="4419600"/>
          <p14:tracePt t="93015" x="7289800" y="4419600"/>
          <p14:tracePt t="93029" x="7296150" y="4419600"/>
          <p14:tracePt t="93045" x="7315200" y="4419600"/>
          <p14:tracePt t="93049" x="7321550" y="4419600"/>
          <p14:tracePt t="93062" x="7327900" y="4419600"/>
          <p14:tracePt t="93078" x="7334250" y="4419600"/>
          <p14:tracePt t="93080" x="7340600" y="4419600"/>
          <p14:tracePt t="93095" x="7346950" y="4419600"/>
          <p14:tracePt t="93111" x="7359650" y="4419600"/>
          <p14:tracePt t="93127" x="7366000" y="4419600"/>
          <p14:tracePt t="93144" x="7372350" y="4419600"/>
          <p14:tracePt t="93161" x="7378700" y="4419600"/>
          <p14:tracePt t="93177" x="7385050" y="4419600"/>
          <p14:tracePt t="93194" x="7391400" y="4419600"/>
          <p14:tracePt t="93211" x="7397750" y="4419600"/>
          <p14:tracePt t="94202" x="0" y="0"/>
        </p14:tracePtLst>
        <p14:tracePtLst>
          <p14:tracePt t="95123" x="4222750" y="4451350"/>
          <p14:tracePt t="95224" x="4229100" y="4445000"/>
          <p14:tracePt t="95240" x="4254500" y="4445000"/>
          <p14:tracePt t="95251" x="4286250" y="4445000"/>
          <p14:tracePt t="95264" x="4349750" y="4445000"/>
          <p14:tracePt t="95279" x="4514850" y="4445000"/>
          <p14:tracePt t="95280" x="4629150" y="4445000"/>
          <p14:tracePt t="95295" x="4762500" y="4445000"/>
          <p14:tracePt t="95312" x="5321300" y="4445000"/>
          <p14:tracePt t="95328" x="5715000" y="4445000"/>
          <p14:tracePt t="95345" x="6083300" y="4445000"/>
          <p14:tracePt t="95360" x="6388100" y="4445000"/>
          <p14:tracePt t="95377" x="6616700" y="4445000"/>
          <p14:tracePt t="95394" x="6813550" y="4445000"/>
          <p14:tracePt t="95410" x="6997700" y="4445000"/>
          <p14:tracePt t="95427" x="7131050" y="4445000"/>
          <p14:tracePt t="95443" x="7232650" y="4445000"/>
          <p14:tracePt t="95460" x="7283450" y="4445000"/>
          <p14:tracePt t="95477" x="7327900" y="4445000"/>
          <p14:tracePt t="95479" x="7353300" y="4445000"/>
          <p14:tracePt t="95493" x="7372350" y="4445000"/>
          <p14:tracePt t="95510" x="7435850" y="4445000"/>
          <p14:tracePt t="95527" x="7473950" y="4445000"/>
          <p14:tracePt t="95544" x="7512050" y="4445000"/>
          <p14:tracePt t="95561" x="7562850" y="4445000"/>
          <p14:tracePt t="95577" x="7594600" y="4445000"/>
          <p14:tracePt t="95593" x="7620000" y="4445000"/>
          <p14:tracePt t="95610" x="7639050" y="4445000"/>
          <p14:tracePt t="95912" x="7632700" y="4445000"/>
          <p14:tracePt t="95924" x="7626350" y="4445000"/>
          <p14:tracePt t="95937" x="7594600" y="4445000"/>
          <p14:tracePt t="95952" x="7588250" y="4445000"/>
          <p14:tracePt t="95966" x="7550150" y="4445000"/>
          <p14:tracePt t="95968" x="7543800" y="4445000"/>
          <p14:tracePt t="95977" x="7531100" y="4445000"/>
          <p14:tracePt t="95993" x="7505700" y="4445000"/>
          <p14:tracePt t="96010" x="7480300" y="4445000"/>
          <p14:tracePt t="96027" x="7442200" y="4445000"/>
          <p14:tracePt t="96031" x="7429500" y="4445000"/>
          <p14:tracePt t="96044" x="7404100" y="4445000"/>
          <p14:tracePt t="96061" x="7359650" y="4445000"/>
          <p14:tracePt t="96064" x="7334250" y="4445000"/>
          <p14:tracePt t="96078" x="7308850" y="4445000"/>
          <p14:tracePt t="96094" x="7277100" y="4445000"/>
          <p14:tracePt t="96111" x="7270750" y="4445000"/>
          <p14:tracePt t="96236" x="7289800" y="4445000"/>
          <p14:tracePt t="96256" x="7353300" y="4445000"/>
          <p14:tracePt t="96271" x="7397750" y="4445000"/>
          <p14:tracePt t="96284" x="7423150" y="4445000"/>
          <p14:tracePt t="96295" x="7435850" y="4445000"/>
          <p14:tracePt t="96311" x="7454900" y="4445000"/>
          <p14:tracePt t="96441" x="7448550" y="4445000"/>
          <p14:tracePt t="96635" x="7435850" y="4445000"/>
          <p14:tracePt t="96657" x="7346950" y="4445000"/>
          <p14:tracePt t="96670" x="7289800" y="4425950"/>
          <p14:tracePt t="96685" x="7118350" y="4394200"/>
          <p14:tracePt t="96697" x="6858000" y="4356100"/>
          <p14:tracePt t="96713" x="6604000" y="4337050"/>
          <p14:tracePt t="96727" x="6426200" y="4337050"/>
          <p14:tracePt t="96743" x="6305550" y="4337050"/>
          <p14:tracePt t="96760" x="6223000" y="4337050"/>
          <p14:tracePt t="96777" x="6172200" y="4337050"/>
          <p14:tracePt t="96794" x="6127750" y="4337050"/>
          <p14:tracePt t="96810" x="6070600" y="4337050"/>
          <p14:tracePt t="96827" x="6007100" y="4337050"/>
          <p14:tracePt t="96843" x="5930900" y="4337050"/>
          <p14:tracePt t="96860" x="5867400" y="4337050"/>
          <p14:tracePt t="96863" x="5822950" y="4337050"/>
          <p14:tracePt t="96876" x="5791200" y="4337050"/>
          <p14:tracePt t="96893" x="5702300" y="4337050"/>
          <p14:tracePt t="96910" x="5607050" y="4337050"/>
          <p14:tracePt t="96912" x="5543550" y="4337050"/>
          <p14:tracePt t="96926" x="5403850" y="4337050"/>
          <p14:tracePt t="96943" x="5238750" y="4337050"/>
          <p14:tracePt t="96959" x="5067300" y="4337050"/>
          <p14:tracePt t="96976" x="4921250" y="4337050"/>
          <p14:tracePt t="96993" x="4794250" y="4337050"/>
          <p14:tracePt t="97009" x="4692650" y="4337050"/>
          <p14:tracePt t="97026" x="4610100" y="4337050"/>
          <p14:tracePt t="97044" x="4546600" y="4337050"/>
          <p14:tracePt t="97047" x="4502150" y="4337050"/>
          <p14:tracePt t="97060" x="4470400" y="4337050"/>
          <p14:tracePt t="97077" x="4381500" y="4337050"/>
          <p14:tracePt t="97093" x="4298950" y="4337050"/>
          <p14:tracePt t="97096" x="4260850" y="4337050"/>
          <p14:tracePt t="97111" x="4197350" y="4337050"/>
          <p14:tracePt t="97126" x="4159250" y="4337050"/>
          <p14:tracePt t="97143" x="4121150" y="4337050"/>
          <p14:tracePt t="97159" x="4102100" y="4337050"/>
          <p14:tracePt t="97176" x="4083050" y="4337050"/>
          <p14:tracePt t="97192" x="4070350" y="4337050"/>
          <p14:tracePt t="97209" x="4057650" y="4337050"/>
          <p14:tracePt t="97283" x="4051300" y="4337050"/>
          <p14:tracePt t="97303" x="4044950" y="4337050"/>
          <p14:tracePt t="97381" x="4038600" y="4337050"/>
          <p14:tracePt t="97399" x="4032250" y="4337050"/>
          <p14:tracePt t="97410" x="4025900" y="4349750"/>
          <p14:tracePt t="97427" x="4019550" y="4362450"/>
          <p14:tracePt t="97443" x="4019550" y="4368800"/>
          <p14:tracePt t="97459" x="4019550" y="4375150"/>
          <p14:tracePt t="97482" x="4019550" y="4381500"/>
          <p14:tracePt t="97503" x="4025900" y="4381500"/>
          <p14:tracePt t="97515" x="4032250" y="4381500"/>
          <p14:tracePt t="97529" x="4038600" y="4381500"/>
          <p14:tracePt t="97595" x="4044950" y="4381500"/>
          <p14:tracePt t="97616" x="4051300" y="4381500"/>
          <p14:tracePt t="97626" x="4064000" y="4381500"/>
          <p14:tracePt t="97638" x="4070350" y="4381500"/>
          <p14:tracePt t="97648" x="4114800" y="4381500"/>
          <p14:tracePt t="97659" x="4152900" y="4381500"/>
          <p14:tracePt t="97676" x="4248150" y="4381500"/>
          <p14:tracePt t="97679" x="4311650" y="4381500"/>
          <p14:tracePt t="97693" x="4375150" y="4381500"/>
          <p14:tracePt t="97709" x="4483100" y="4381500"/>
          <p14:tracePt t="97712" x="4533900" y="4381500"/>
          <p14:tracePt t="97726" x="4635500" y="4381500"/>
          <p14:tracePt t="97742" x="4730750" y="4381500"/>
          <p14:tracePt t="97759" x="4845050" y="4381500"/>
          <p14:tracePt t="97776" x="4997450" y="4381500"/>
          <p14:tracePt t="97793" x="5226050" y="4381500"/>
          <p14:tracePt t="97810" x="5530850" y="4381500"/>
          <p14:tracePt t="97827" x="5861050" y="4381500"/>
          <p14:tracePt t="97830" x="5988050" y="4381500"/>
          <p14:tracePt t="97843" x="6102350" y="4381500"/>
          <p14:tracePt t="97860" x="6273800" y="4381500"/>
          <p14:tracePt t="97863" x="6324600" y="4381500"/>
          <p14:tracePt t="97876" x="6362700" y="4381500"/>
          <p14:tracePt t="97893" x="6400800" y="4381500"/>
          <p14:tracePt t="97911" x="6426200" y="4381500"/>
          <p14:tracePt t="97913" x="6445250" y="4381500"/>
          <p14:tracePt t="97926" x="6477000" y="4381500"/>
          <p14:tracePt t="97942" x="6527800" y="4381500"/>
          <p14:tracePt t="97959" x="6578600" y="4381500"/>
          <p14:tracePt t="97976" x="6629400" y="4381500"/>
          <p14:tracePt t="97992" x="6667500" y="4381500"/>
          <p14:tracePt t="98009" x="6711950" y="4381500"/>
          <p14:tracePt t="98026" x="6762750" y="4381500"/>
          <p14:tracePt t="98043" x="6864350" y="4381500"/>
          <p14:tracePt t="98047" x="6902450" y="4381500"/>
          <p14:tracePt t="98060" x="6959600" y="4381500"/>
          <p14:tracePt t="98076" x="7035800" y="4381500"/>
          <p14:tracePt t="98093" x="7080250" y="4381500"/>
          <p14:tracePt t="98096" x="7092950" y="4381500"/>
          <p14:tracePt t="98109" x="7099300" y="4381500"/>
          <p14:tracePt t="98127" x="7105650" y="4381500"/>
          <p14:tracePt t="98235" x="7112000" y="4381500"/>
          <p14:tracePt t="98250" x="7118350" y="4381500"/>
          <p14:tracePt t="98267" x="7124700" y="4381500"/>
          <p14:tracePt t="98276" x="7131050" y="4381500"/>
          <p14:tracePt t="98293" x="7175500" y="4381500"/>
          <p14:tracePt t="98310" x="7245350" y="4381500"/>
          <p14:tracePt t="98326" x="7277100" y="4381500"/>
          <p14:tracePt t="98343" x="7289800" y="4381500"/>
          <p14:tracePt t="98360" x="7296150" y="4381500"/>
          <p14:tracePt t="98393" x="7302500" y="4381500"/>
          <p14:tracePt t="98409" x="7308850" y="4381500"/>
          <p14:tracePt t="98426" x="7327900" y="4381500"/>
          <p14:tracePt t="98442" x="7334250" y="4381500"/>
          <p14:tracePt t="98626" x="7321550" y="4381500"/>
          <p14:tracePt t="98640" x="7296150" y="4381500"/>
          <p14:tracePt t="98656" x="7137400" y="4381500"/>
          <p14:tracePt t="98673" x="6985000" y="4381500"/>
          <p14:tracePt t="98688" x="6889750" y="4381500"/>
          <p14:tracePt t="98691" x="6781800" y="4381500"/>
          <p14:tracePt t="98702" x="6680200" y="4381500"/>
          <p14:tracePt t="98709" x="6559550" y="4381500"/>
          <p14:tracePt t="98726" x="6127750" y="4381500"/>
          <p14:tracePt t="98742" x="5822950" y="4381500"/>
          <p14:tracePt t="98759" x="5575300" y="4381500"/>
          <p14:tracePt t="98776" x="5378450" y="4381500"/>
          <p14:tracePt t="98793" x="5219700" y="4381500"/>
          <p14:tracePt t="98810" x="5092700" y="4381500"/>
          <p14:tracePt t="98826" x="4965700" y="4381500"/>
          <p14:tracePt t="98843" x="4857750" y="4381500"/>
          <p14:tracePt t="98860" x="4749800" y="4381500"/>
          <p14:tracePt t="98876" x="4673600" y="4381500"/>
          <p14:tracePt t="98880" x="4641850" y="4381500"/>
          <p14:tracePt t="98892" x="4610100" y="4381500"/>
          <p14:tracePt t="98909" x="4565650" y="4381500"/>
          <p14:tracePt t="98910" x="4540250" y="4381500"/>
          <p14:tracePt t="98926" x="4514850" y="4381500"/>
          <p14:tracePt t="98943" x="4425950" y="4381500"/>
          <p14:tracePt t="98959" x="4368800" y="4381500"/>
          <p14:tracePt t="98976" x="4324350" y="4381500"/>
          <p14:tracePt t="98992" x="4279900" y="4381500"/>
          <p14:tracePt t="99009" x="4248150" y="4381500"/>
          <p14:tracePt t="99026" x="4216400" y="4381500"/>
          <p14:tracePt t="99043" x="4178300" y="4381500"/>
          <p14:tracePt t="99047" x="4171950" y="4381500"/>
          <p14:tracePt t="99059" x="4159250" y="4381500"/>
          <p14:tracePt t="99076" x="4146550" y="4381500"/>
          <p14:tracePt t="99079" x="4140200" y="4381500"/>
          <p14:tracePt t="99257" x="4146550" y="4381500"/>
          <p14:tracePt t="99269" x="4171950" y="4381500"/>
          <p14:tracePt t="99279" x="4216400" y="4387850"/>
          <p14:tracePt t="99293" x="4343400" y="4406900"/>
          <p14:tracePt t="99309" x="4546600" y="4406900"/>
          <p14:tracePt t="99312" x="4673600" y="4406900"/>
          <p14:tracePt t="99326" x="4826000" y="4406900"/>
          <p14:tracePt t="99342" x="5283200" y="4406900"/>
          <p14:tracePt t="99359" x="5524500" y="4406900"/>
          <p14:tracePt t="99375" x="5740400" y="4406900"/>
          <p14:tracePt t="99392" x="5905500" y="4406900"/>
          <p14:tracePt t="99408" x="6051550" y="4406900"/>
          <p14:tracePt t="99425" x="6203950" y="4406900"/>
          <p14:tracePt t="99442" x="6350000" y="4406900"/>
          <p14:tracePt t="99458" x="6521450" y="4406900"/>
          <p14:tracePt t="99475" x="6667500" y="4406900"/>
          <p14:tracePt t="99492" x="6775450" y="4406900"/>
          <p14:tracePt t="99509" x="6826250" y="4406900"/>
          <p14:tracePt t="99525" x="6845300" y="4406900"/>
          <p14:tracePt t="99543" x="6870700" y="4406900"/>
          <p14:tracePt t="99559" x="6896100" y="4406900"/>
          <p14:tracePt t="99576" x="6940550" y="4406900"/>
          <p14:tracePt t="99592" x="6991350" y="4406900"/>
          <p14:tracePt t="99609" x="7016750" y="4406900"/>
          <p14:tracePt t="99626" x="7029450" y="4406900"/>
          <p14:tracePt t="99642" x="7035800" y="4406900"/>
          <p14:tracePt t="99658" x="7048500" y="4406900"/>
          <p14:tracePt t="99675" x="7080250" y="4406900"/>
          <p14:tracePt t="99692" x="7118350" y="4406900"/>
          <p14:tracePt t="99708" x="7156450" y="4406900"/>
          <p14:tracePt t="99725" x="7194550" y="4406900"/>
          <p14:tracePt t="99726" x="7207250" y="4406900"/>
          <p14:tracePt t="99742" x="7226300" y="4406900"/>
          <p14:tracePt t="99775" x="7232650" y="4406900"/>
          <p14:tracePt t="99792" x="7245350" y="4406900"/>
          <p14:tracePt t="99809" x="7258050" y="4406900"/>
          <p14:tracePt t="99826" x="7283450" y="4406900"/>
          <p14:tracePt t="99842" x="7315200" y="4406900"/>
          <p14:tracePt t="99858" x="7346950" y="4406900"/>
          <p14:tracePt t="99876" x="7353300" y="4406900"/>
          <p14:tracePt t="100647" x="0" y="0"/>
        </p14:tracePtLst>
        <p14:tracePtLst>
          <p14:tracePt t="103378" x="7556500" y="4413250"/>
          <p14:tracePt t="103452" x="7569200" y="4413250"/>
          <p14:tracePt t="103467" x="7607300" y="4413250"/>
          <p14:tracePt t="103483" x="7670800" y="4413250"/>
          <p14:tracePt t="103488" x="7715250" y="4413250"/>
          <p14:tracePt t="103499" x="7772400" y="4413250"/>
          <p14:tracePt t="103507" x="7823200" y="4413250"/>
          <p14:tracePt t="103524" x="7937500" y="4413250"/>
          <p14:tracePt t="103541" x="8070850" y="4413250"/>
          <p14:tracePt t="103543" x="8140700" y="4413250"/>
          <p14:tracePt t="103559" x="8216900" y="4413250"/>
          <p14:tracePt t="103576" x="8445500" y="4413250"/>
          <p14:tracePt t="103592" x="8585200" y="4413250"/>
          <p14:tracePt t="103607" x="8680450" y="4413250"/>
          <p14:tracePt t="103625" x="8737600" y="4413250"/>
          <p14:tracePt t="103641" x="8763000" y="4413250"/>
          <p14:tracePt t="103658" x="8775700" y="4413250"/>
          <p14:tracePt t="103690" x="8782050" y="4413250"/>
          <p14:tracePt t="103711" x="8788400" y="4413250"/>
          <p14:tracePt t="103840" x="8794750" y="4413250"/>
          <p14:tracePt t="104348" x="8801100" y="4413250"/>
          <p14:tracePt t="104362" x="8813800" y="4413250"/>
          <p14:tracePt t="104376" x="8820150" y="4413250"/>
          <p14:tracePt t="104392" x="8839200" y="4413250"/>
          <p14:tracePt t="104407" x="8870950" y="4413250"/>
          <p14:tracePt t="104424" x="8921750" y="4413250"/>
          <p14:tracePt t="104440" x="8985250" y="4413250"/>
          <p14:tracePt t="104457" x="9074150" y="4413250"/>
          <p14:tracePt t="104474" x="9150350" y="4413250"/>
          <p14:tracePt t="104490" x="9194800" y="4413250"/>
          <p14:tracePt t="104507" x="9226550" y="4413250"/>
          <p14:tracePt t="104524" x="9245600" y="4413250"/>
          <p14:tracePt t="104540" x="9251950" y="4413250"/>
          <p14:tracePt t="104557" x="9258300" y="4413250"/>
          <p14:tracePt t="104574" x="9264650" y="4413250"/>
          <p14:tracePt t="104600" x="9271000" y="4413250"/>
          <p14:tracePt t="104611" x="9277350" y="4413250"/>
          <p14:tracePt t="104624" x="9283700" y="4413250"/>
          <p14:tracePt t="104641" x="9296400" y="4413250"/>
          <p14:tracePt t="104658" x="9302750" y="4413250"/>
          <p14:tracePt t="104674" x="9309100" y="4413250"/>
          <p14:tracePt t="104691" x="9321800" y="4413250"/>
          <p14:tracePt t="104707" x="9328150" y="4413250"/>
          <p14:tracePt t="104724" x="9340850" y="4413250"/>
          <p14:tracePt t="104740" x="9353550" y="4413250"/>
          <p14:tracePt t="104757" x="9359900" y="4413250"/>
          <p14:tracePt t="104880" x="9340850" y="4413250"/>
          <p14:tracePt t="104894" x="9258300" y="4413250"/>
          <p14:tracePt t="104908" x="9194800" y="4413250"/>
          <p14:tracePt t="104923" x="9055100" y="4413250"/>
          <p14:tracePt t="104940" x="8940800" y="4413250"/>
          <p14:tracePt t="104944" x="8909050" y="4413250"/>
          <p14:tracePt t="104957" x="8890000" y="4413250"/>
          <p14:tracePt t="104973" x="8877300" y="4413250"/>
          <p14:tracePt t="105112" x="8890000" y="4413250"/>
          <p14:tracePt t="105124" x="8909050" y="4413250"/>
          <p14:tracePt t="105139" x="9004300" y="4413250"/>
          <p14:tracePt t="105151" x="9124950" y="4413250"/>
          <p14:tracePt t="105161" x="9194800" y="4413250"/>
          <p14:tracePt t="105173" x="9283700" y="4413250"/>
          <p14:tracePt t="105190" x="9531350" y="4413250"/>
          <p14:tracePt t="105208" x="9690100" y="4413250"/>
          <p14:tracePt t="105223" x="9817100" y="4413250"/>
          <p14:tracePt t="105240" x="9918700" y="4413250"/>
          <p14:tracePt t="105257" x="9994900" y="4413250"/>
          <p14:tracePt t="105273" x="10058400" y="4413250"/>
          <p14:tracePt t="105290" x="10121900" y="4413250"/>
          <p14:tracePt t="105307" x="10185400" y="4413250"/>
          <p14:tracePt t="105324" x="10261600" y="4413250"/>
          <p14:tracePt t="105327" x="10299700" y="4413250"/>
          <p14:tracePt t="105340" x="10331450" y="4413250"/>
          <p14:tracePt t="105358" x="10394950" y="4413250"/>
          <p14:tracePt t="105360" x="10420350" y="4413250"/>
          <p14:tracePt t="105376" x="10433050" y="4413250"/>
          <p14:tracePt t="105378" x="10445750" y="4413250"/>
          <p14:tracePt t="105390" x="10458450" y="4413250"/>
          <p14:tracePt t="105407" x="10471150" y="4413250"/>
          <p14:tracePt t="105423" x="10490200" y="4413250"/>
          <p14:tracePt t="105440" x="10521950" y="4413250"/>
          <p14:tracePt t="105458" x="10560050" y="4413250"/>
          <p14:tracePt t="105473" x="10585450" y="4413250"/>
          <p14:tracePt t="105490" x="10604500" y="4413250"/>
          <p14:tracePt t="105507" x="10617200" y="4413250"/>
          <p14:tracePt t="105523" x="10623550" y="4413250"/>
          <p14:tracePt t="105556" x="10629900" y="4413250"/>
          <p14:tracePt t="105909" x="10623550" y="4413250"/>
          <p14:tracePt t="105928" x="10566400" y="4425950"/>
          <p14:tracePt t="105946" x="10490200" y="4445000"/>
          <p14:tracePt t="105956" x="10464800" y="4445000"/>
          <p14:tracePt t="105973" x="10401300" y="4445000"/>
          <p14:tracePt t="105990" x="10274300" y="4445000"/>
          <p14:tracePt t="106006" x="10166350" y="4445000"/>
          <p14:tracePt t="106023" x="10020300" y="4445000"/>
          <p14:tracePt t="106040" x="9810750" y="4445000"/>
          <p14:tracePt t="106056" x="9620250" y="4445000"/>
          <p14:tracePt t="106074" x="9493250" y="4445000"/>
          <p14:tracePt t="106091" x="9448800" y="4445000"/>
          <p14:tracePt t="106107" x="9442450" y="4445000"/>
          <p14:tracePt t="106203" x="9448800" y="4445000"/>
          <p14:tracePt t="106215" x="9467850" y="4445000"/>
          <p14:tracePt t="106228" x="9582150" y="4445000"/>
          <p14:tracePt t="106240" x="9772650" y="4445000"/>
          <p14:tracePt t="106256" x="10001250" y="4445000"/>
          <p14:tracePt t="106274" x="10204450" y="4445000"/>
          <p14:tracePt t="106290" x="10350500" y="4445000"/>
          <p14:tracePt t="106306" x="10426700" y="4445000"/>
          <p14:tracePt t="106323" x="10452100" y="4445000"/>
          <p14:tracePt t="106340" x="10458450" y="4445000"/>
          <p14:tracePt t="106550" x="10464800" y="4445000"/>
          <p14:tracePt t="106585" x="10471150" y="4445000"/>
          <p14:tracePt t="106599" x="10483850" y="4445000"/>
          <p14:tracePt t="106616" x="10490200" y="4445000"/>
          <p14:tracePt t="106625" x="10521950" y="4445000"/>
          <p14:tracePt t="106640" x="10572750" y="4445000"/>
          <p14:tracePt t="106657" x="10617200" y="4445000"/>
          <p14:tracePt t="106673" x="10648950" y="4445000"/>
          <p14:tracePt t="106690" x="10661650" y="4445000"/>
          <p14:tracePt t="106706" x="10674350" y="4445000"/>
          <p14:tracePt t="106723" x="10693400" y="4445000"/>
          <p14:tracePt t="106740" x="10731500" y="4445000"/>
          <p14:tracePt t="106756" x="10750550" y="4445000"/>
          <p14:tracePt t="106773" x="10763250" y="4445000"/>
          <p14:tracePt t="107818" x="0" y="0"/>
        </p14:tracePtLst>
        <p14:tracePtLst>
          <p14:tracePt t="109213" x="7689850" y="4425950"/>
          <p14:tracePt t="109299" x="7702550" y="4425950"/>
          <p14:tracePt t="109316" x="7740650" y="4425950"/>
          <p14:tracePt t="109325" x="7772400" y="4425950"/>
          <p14:tracePt t="109327" x="7816850" y="4425950"/>
          <p14:tracePt t="109340" x="7874000" y="4425950"/>
          <p14:tracePt t="109356" x="8007350" y="4425950"/>
          <p14:tracePt t="109373" x="8166100" y="4425950"/>
          <p14:tracePt t="109377" x="8261350" y="4425950"/>
          <p14:tracePt t="109389" x="8343900" y="4425950"/>
          <p14:tracePt t="109407" x="8616950" y="4425950"/>
          <p14:tracePt t="109423" x="8775700" y="4425950"/>
          <p14:tracePt t="109439" x="8928100" y="4425950"/>
          <p14:tracePt t="109455" x="9055100" y="4425950"/>
          <p14:tracePt t="109472" x="9169400" y="4425950"/>
          <p14:tracePt t="109489" x="9277350" y="4425950"/>
          <p14:tracePt t="109505" x="9391650" y="4425950"/>
          <p14:tracePt t="109522" x="9525000" y="4425950"/>
          <p14:tracePt t="109538" x="9639300" y="4425950"/>
          <p14:tracePt t="109555" x="9747250" y="4425950"/>
          <p14:tracePt t="109572" x="9855200" y="4425950"/>
          <p14:tracePt t="109588" x="9950450" y="4425950"/>
          <p14:tracePt t="109605" x="10033000" y="4425950"/>
          <p14:tracePt t="109608" x="10077450" y="4425950"/>
          <p14:tracePt t="109622" x="10172700" y="4425950"/>
          <p14:tracePt t="109639" x="10261600" y="4425950"/>
          <p14:tracePt t="109656" x="10337800" y="4425950"/>
          <p14:tracePt t="109672" x="10414000" y="4425950"/>
          <p14:tracePt t="109688" x="10477500" y="4425950"/>
          <p14:tracePt t="109705" x="10534650" y="4425950"/>
          <p14:tracePt t="109722" x="10579100" y="4425950"/>
          <p14:tracePt t="109738" x="10629900" y="4425950"/>
          <p14:tracePt t="109755" x="10674350" y="4425950"/>
          <p14:tracePt t="109772" x="10718800" y="4425950"/>
          <p14:tracePt t="109788" x="10750550" y="4425950"/>
          <p14:tracePt t="109805" x="10763250" y="4425950"/>
          <p14:tracePt t="112671" x="0" y="0"/>
        </p14:tracePtLst>
        <p14:tracePtLst>
          <p14:tracePt t="116338" x="1054100" y="4730750"/>
          <p14:tracePt t="116437" x="1066800" y="4730750"/>
          <p14:tracePt t="116453" x="1117600" y="4730750"/>
          <p14:tracePt t="116463" x="1244600" y="4730750"/>
          <p14:tracePt t="116470" x="1333500" y="4730750"/>
          <p14:tracePt t="116486" x="1524000" y="4730750"/>
          <p14:tracePt t="116503" x="1689100" y="4730750"/>
          <p14:tracePt t="116520" x="1809750" y="4730750"/>
          <p14:tracePt t="116536" x="1879600" y="4730750"/>
          <p14:tracePt t="116553" x="1949450" y="4730750"/>
          <p14:tracePt t="116570" x="2006600" y="4730750"/>
          <p14:tracePt t="116586" x="2076450" y="4730750"/>
          <p14:tracePt t="116603" x="2165350" y="4730750"/>
          <p14:tracePt t="116620" x="2260600" y="4730750"/>
          <p14:tracePt t="116637" x="2336800" y="4730750"/>
          <p14:tracePt t="116641" x="2368550" y="4730750"/>
          <p14:tracePt t="116654" x="2400300" y="4730750"/>
          <p14:tracePt t="116671" x="2406650" y="4730750"/>
          <p14:tracePt t="116688" x="2432050" y="4730750"/>
          <p14:tracePt t="116704" x="2451100" y="4730750"/>
          <p14:tracePt t="116721" x="2495550" y="4730750"/>
          <p14:tracePt t="116736" x="2565400" y="4730750"/>
          <p14:tracePt t="116753" x="2647950" y="4737100"/>
          <p14:tracePt t="116770" x="2679700" y="4743450"/>
          <p14:tracePt t="116786" x="2705100" y="4749800"/>
          <p14:tracePt t="117567" x="0" y="0"/>
        </p14:tracePtLst>
        <p14:tracePtLst>
          <p14:tracePt t="120619" x="3581400" y="4806950"/>
          <p14:tracePt t="120695" x="3587750" y="4806950"/>
          <p14:tracePt t="120704" x="3594100" y="4806950"/>
          <p14:tracePt t="120719" x="3613150" y="4806950"/>
          <p14:tracePt t="120735" x="3670300" y="4819650"/>
          <p14:tracePt t="120751" x="3759200" y="4819650"/>
          <p14:tracePt t="120772" x="3917950" y="4819650"/>
          <p14:tracePt t="120785" x="4102100" y="4819650"/>
          <p14:tracePt t="120801" x="4337050" y="4819650"/>
          <p14:tracePt t="120818" x="4565650" y="4819650"/>
          <p14:tracePt t="120835" x="4756150" y="4819650"/>
          <p14:tracePt t="120852" x="4889500" y="4819650"/>
          <p14:tracePt t="120868" x="4978400" y="4819650"/>
          <p14:tracePt t="120885" x="5041900" y="4819650"/>
          <p14:tracePt t="120887" x="5067300" y="4819650"/>
          <p14:tracePt t="120904" x="5118100" y="4819650"/>
          <p14:tracePt t="120921" x="5156200" y="4819650"/>
          <p14:tracePt t="120936" x="5181600" y="4819650"/>
          <p14:tracePt t="120952" x="5200650" y="4819650"/>
          <p14:tracePt t="120968" x="5207000" y="4819650"/>
          <p14:tracePt t="120986" x="5213350" y="4819650"/>
          <p14:tracePt t="121001" x="5232400" y="4819650"/>
          <p14:tracePt t="121018" x="5245100" y="4819650"/>
          <p14:tracePt t="121035" x="5251450" y="4819650"/>
          <p14:tracePt t="121051" x="5257800" y="4819650"/>
          <p14:tracePt t="121673" x="0" y="0"/>
        </p14:tracePtLst>
        <p14:tracePtLst>
          <p14:tracePt t="122425" x="3079750" y="4845050"/>
          <p14:tracePt t="122437" x="3086100" y="4845050"/>
          <p14:tracePt t="122453" x="3136900" y="4845050"/>
          <p14:tracePt t="122468" x="3238500" y="4845050"/>
          <p14:tracePt t="122472" x="3308350" y="4845050"/>
          <p14:tracePt t="122485" x="3403600" y="4845050"/>
          <p14:tracePt t="122501" x="3638550" y="4845050"/>
          <p14:tracePt t="122519" x="4038600" y="4845050"/>
          <p14:tracePt t="122534" x="4203700" y="4845050"/>
          <p14:tracePt t="122551" x="4298950" y="4845050"/>
          <p14:tracePt t="122567" x="4343400" y="4845050"/>
          <p14:tracePt t="122584" x="4375150" y="4845050"/>
          <p14:tracePt t="122601" x="4432300" y="4845050"/>
          <p14:tracePt t="122617" x="4540250" y="4845050"/>
          <p14:tracePt t="122634" x="4699000" y="4845050"/>
          <p14:tracePt t="122651" x="4876800" y="4845050"/>
          <p14:tracePt t="122669" x="5003800" y="4845050"/>
          <p14:tracePt t="122671" x="5035550" y="4845050"/>
          <p14:tracePt t="122684" x="5054600" y="4845050"/>
          <p14:tracePt t="122702" x="5060950" y="4845050"/>
          <p14:tracePt t="123055" x="0" y="0"/>
        </p14:tracePtLst>
        <p14:tracePtLst>
          <p14:tracePt t="123979" x="5441950" y="4838700"/>
          <p14:tracePt t="124073" x="5454650" y="4838700"/>
          <p14:tracePt t="124092" x="5486400" y="4838700"/>
          <p14:tracePt t="124109" x="5530850" y="4838700"/>
          <p14:tracePt t="124111" x="5562600" y="4838700"/>
          <p14:tracePt t="124123" x="5594350" y="4838700"/>
          <p14:tracePt t="124134" x="5670550" y="4838700"/>
          <p14:tracePt t="124151" x="5759450" y="4838700"/>
          <p14:tracePt t="124168" x="5848350" y="4838700"/>
          <p14:tracePt t="124184" x="5930900" y="4838700"/>
          <p14:tracePt t="124202" x="6019800" y="4838700"/>
          <p14:tracePt t="124218" x="6083300" y="4838700"/>
          <p14:tracePt t="124235" x="6121400" y="4838700"/>
          <p14:tracePt t="124238" x="6134100" y="4838700"/>
          <p14:tracePt t="124250" x="6146800" y="4838700"/>
          <p14:tracePt t="124270" x="6159500" y="4838700"/>
          <p14:tracePt t="124875" x="6165850" y="4838700"/>
          <p14:tracePt t="124888" x="6172200" y="4838700"/>
          <p14:tracePt t="124900" x="6178550" y="4838700"/>
          <p14:tracePt t="124917" x="6197600" y="4838700"/>
          <p14:tracePt t="124934" x="6229350" y="4838700"/>
          <p14:tracePt t="124951" x="6254750" y="4838700"/>
          <p14:tracePt t="124967" x="6292850" y="4838700"/>
          <p14:tracePt t="124984" x="6343650" y="4838700"/>
          <p14:tracePt t="125001" x="6400800" y="4838700"/>
          <p14:tracePt t="125017" x="6451600" y="4838700"/>
          <p14:tracePt t="125034" x="6502400" y="4838700"/>
          <p14:tracePt t="125050" x="6540500" y="4838700"/>
          <p14:tracePt t="125067" x="6572250" y="4838700"/>
          <p14:tracePt t="125084" x="6604000" y="4838700"/>
          <p14:tracePt t="125100" x="6623050" y="4838700"/>
          <p14:tracePt t="125117" x="6648450" y="4838700"/>
          <p14:tracePt t="125119" x="6667500" y="4838700"/>
          <p14:tracePt t="125133" x="6686550" y="4838700"/>
          <p14:tracePt t="125150" x="6737350" y="4838700"/>
          <p14:tracePt t="125167" x="6775450" y="4838700"/>
          <p14:tracePt t="125184" x="6813550" y="4838700"/>
          <p14:tracePt t="125201" x="6864350" y="4838700"/>
          <p14:tracePt t="125217" x="6927850" y="4838700"/>
          <p14:tracePt t="125234" x="6985000" y="4838700"/>
          <p14:tracePt t="125251" x="7048500" y="4838700"/>
          <p14:tracePt t="125266" x="7112000" y="4838700"/>
          <p14:tracePt t="125283" x="7181850" y="4838700"/>
          <p14:tracePt t="125300" x="7239000" y="4838700"/>
          <p14:tracePt t="125304" x="7258050" y="4838700"/>
          <p14:tracePt t="125317" x="7283450" y="4838700"/>
          <p14:tracePt t="125333" x="7334250" y="4838700"/>
          <p14:tracePt t="125350" x="7404100" y="4838700"/>
          <p14:tracePt t="125366" x="7454900" y="4838700"/>
          <p14:tracePt t="125383" x="7512050" y="4838700"/>
          <p14:tracePt t="125400" x="7562850" y="4838700"/>
          <p14:tracePt t="125417" x="7607300" y="4838700"/>
          <p14:tracePt t="125434" x="7639050" y="4838700"/>
          <p14:tracePt t="125451" x="7670800" y="4838700"/>
          <p14:tracePt t="125467" x="7696200" y="4838700"/>
          <p14:tracePt t="125471" x="7708900" y="4838700"/>
          <p14:tracePt t="125484" x="7715250" y="4838700"/>
          <p14:tracePt t="125501" x="7734300" y="4838700"/>
          <p14:tracePt t="125518" x="7747000" y="4838700"/>
          <p14:tracePt t="125520" x="7753350" y="4838700"/>
          <p14:tracePt t="125947" x="7759700" y="4838700"/>
          <p14:tracePt t="125967" x="7715250" y="4838700"/>
          <p14:tracePt t="125984" x="7588250" y="4838700"/>
          <p14:tracePt t="126000" x="7416800" y="4838700"/>
          <p14:tracePt t="126017" x="7270750" y="4838700"/>
          <p14:tracePt t="126033" x="7162800" y="4838700"/>
          <p14:tracePt t="126050" x="7112000" y="4838700"/>
          <p14:tracePt t="126066" x="7092950" y="4838700"/>
          <p14:tracePt t="126083" x="7086600" y="4838700"/>
          <p14:tracePt t="126100" x="7067550" y="4838700"/>
          <p14:tracePt t="126116" x="7029450" y="4838700"/>
          <p14:tracePt t="126133" x="6991350" y="4838700"/>
          <p14:tracePt t="126149" x="6940550" y="4832350"/>
          <p14:tracePt t="126154" x="6921500" y="4826000"/>
          <p14:tracePt t="126166" x="6896100" y="4819650"/>
          <p14:tracePt t="126184" x="6889750" y="4819650"/>
          <p14:tracePt t="126200" x="6883400" y="4819650"/>
          <p14:tracePt t="126272" x="6877050" y="4819650"/>
          <p14:tracePt t="126288" x="6864350" y="4819650"/>
          <p14:tracePt t="126297" x="6845300" y="4819650"/>
          <p14:tracePt t="126307" x="6832600" y="4819650"/>
          <p14:tracePt t="126317" x="6807200" y="4819650"/>
          <p14:tracePt t="126333" x="6724650" y="4819650"/>
          <p14:tracePt t="126350" x="6616700" y="4819650"/>
          <p14:tracePt t="126351" x="6572250" y="4819650"/>
          <p14:tracePt t="126366" x="6527800" y="4819650"/>
          <p14:tracePt t="126383" x="6515100" y="4819650"/>
          <p14:tracePt t="126399" x="6508750" y="4819650"/>
          <p14:tracePt t="126499" x="6521450" y="4819650"/>
          <p14:tracePt t="126516" x="6597650" y="4819650"/>
          <p14:tracePt t="126519" x="6661150" y="4819650"/>
          <p14:tracePt t="126532" x="6743700" y="4819650"/>
          <p14:tracePt t="126538" x="6858000" y="4819650"/>
          <p14:tracePt t="126548" x="6985000" y="4819650"/>
          <p14:tracePt t="126561" x="7137400" y="4819650"/>
          <p14:tracePt t="126563" x="7315200" y="4819650"/>
          <p14:tracePt t="126572" x="7486650" y="4819650"/>
          <p14:tracePt t="126583" x="7791450" y="4819650"/>
          <p14:tracePt t="126600" x="7981950" y="4819650"/>
          <p14:tracePt t="126616" x="8089900" y="4819650"/>
          <p14:tracePt t="126633" x="8121650" y="4819650"/>
          <p14:tracePt t="126650" x="8134350" y="4819650"/>
          <p14:tracePt t="126776" x="8108950" y="4813300"/>
          <p14:tracePt t="126787" x="8064500" y="4806950"/>
          <p14:tracePt t="126801" x="7905750" y="4806950"/>
          <p14:tracePt t="126816" x="7677150" y="4806950"/>
          <p14:tracePt t="126833" x="7473950" y="4806950"/>
          <p14:tracePt t="126849" x="7315200" y="4806950"/>
          <p14:tracePt t="126866" x="7245350" y="4806950"/>
          <p14:tracePt t="126883" x="7219950" y="4806950"/>
          <p14:tracePt t="127018" x="7232650" y="4806950"/>
          <p14:tracePt t="127034" x="7245350" y="4806950"/>
          <p14:tracePt t="127080" x="7245350" y="4800600"/>
          <p14:tracePt t="127087" x="7232650" y="4800600"/>
          <p14:tracePt t="127099" x="7194550" y="4800600"/>
          <p14:tracePt t="127116" x="7073900" y="4800600"/>
          <p14:tracePt t="127133" x="6927850" y="4800600"/>
          <p14:tracePt t="127136" x="6851650" y="4800600"/>
          <p14:tracePt t="127149" x="6781800" y="4800600"/>
          <p14:tracePt t="127166" x="6616700" y="4800600"/>
          <p14:tracePt t="127184" x="6578600" y="4800600"/>
          <p14:tracePt t="127200" x="6559550" y="4800600"/>
          <p14:tracePt t="127217" x="6553200" y="4800600"/>
          <p14:tracePt t="127299" x="6584950" y="4800600"/>
          <p14:tracePt t="127311" x="6667500" y="4806950"/>
          <p14:tracePt t="127327" x="6731000" y="4806950"/>
          <p14:tracePt t="127342" x="6934200" y="4806950"/>
          <p14:tracePt t="127351" x="7175500" y="4806950"/>
          <p14:tracePt t="127366" x="7480300" y="4806950"/>
          <p14:tracePt t="127383" x="7715250" y="4806950"/>
          <p14:tracePt t="127399" x="7854950" y="4806950"/>
          <p14:tracePt t="127416" x="7899400" y="4806950"/>
          <p14:tracePt t="127434" x="7905750" y="4806950"/>
          <p14:tracePt t="127482" x="7893050" y="4806950"/>
          <p14:tracePt t="127489" x="7867650" y="4806950"/>
          <p14:tracePt t="127500" x="7854950" y="4806950"/>
          <p14:tracePt t="127516" x="7823200" y="4806950"/>
          <p14:tracePt t="127579" x="7829550" y="4806950"/>
          <p14:tracePt t="127587" x="7861300" y="4806950"/>
          <p14:tracePt t="127599" x="7969250" y="4806950"/>
          <p14:tracePt t="127616" x="8115300" y="4806950"/>
          <p14:tracePt t="127633" x="8261350" y="4806950"/>
          <p14:tracePt t="127649" x="8350250" y="4806950"/>
          <p14:tracePt t="127666" x="8375650" y="4806950"/>
          <p14:tracePt t="127684" x="8382000" y="4806950"/>
          <p14:tracePt t="128944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假设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D:\jdk1.8.0_231_64bit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创建的一个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工程目录如右图所示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目录下创建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hust.cs.javacourse.ch1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下创建类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HelloWorld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如下图所示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编译完成后，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HelloWorld.class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文件的位置如右图所示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3A903FE-1DBC-41FD-8E91-B83662EF9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00" y="4675158"/>
            <a:ext cx="5220036" cy="209208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hust.cs.javacourse.ch1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HelloWorld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(String[] args){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"Hello world!"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3D5C4-EFEA-43CC-91E2-D0972181D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06" y="2328592"/>
            <a:ext cx="46196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8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49"/>
    </mc:Choice>
    <mc:Fallback xmlns="">
      <p:transition spd="slow" advTm="125449"/>
    </mc:Fallback>
  </mc:AlternateContent>
  <p:extLst mod="1">
    <p:ext uri="{3A86A75C-4F4B-4683-9AE1-C65F6400EC91}">
      <p14:laserTraceLst xmlns:p14="http://schemas.microsoft.com/office/powerpoint/2010/main">
        <p14:tracePtLst>
          <p14:tracePt t="11936" x="933450" y="2489200"/>
          <p14:tracePt t="12014" x="1022350" y="2489200"/>
          <p14:tracePt t="12024" x="1073150" y="2489200"/>
          <p14:tracePt t="12041" x="1219200" y="2489200"/>
          <p14:tracePt t="12057" x="1397000" y="2489200"/>
          <p14:tracePt t="12074" x="1600200" y="2489200"/>
          <p14:tracePt t="12091" x="1790700" y="2489200"/>
          <p14:tracePt t="12107" x="1955800" y="2489200"/>
          <p14:tracePt t="12126" x="2095500" y="2489200"/>
          <p14:tracePt t="12128" x="2146300" y="2489200"/>
          <p14:tracePt t="12142" x="2190750" y="2489200"/>
          <p14:tracePt t="12159" x="2292350" y="2489200"/>
          <p14:tracePt t="12175" x="2336800" y="2489200"/>
          <p14:tracePt t="12192" x="2381250" y="2489200"/>
          <p14:tracePt t="12208" x="2413000" y="2489200"/>
          <p14:tracePt t="12224" x="2457450" y="2489200"/>
          <p14:tracePt t="12241" x="2514600" y="2489200"/>
          <p14:tracePt t="12258" x="2590800" y="2489200"/>
          <p14:tracePt t="12274" x="2679700" y="2489200"/>
          <p14:tracePt t="12291" x="2762250" y="2489200"/>
          <p14:tracePt t="12308" x="2838450" y="2489200"/>
          <p14:tracePt t="12310" x="2882900" y="2489200"/>
          <p14:tracePt t="12324" x="2914650" y="2489200"/>
          <p14:tracePt t="12342" x="3035300" y="2508250"/>
          <p14:tracePt t="12359" x="3086100" y="2514600"/>
          <p14:tracePt t="12375" x="3124200" y="2520950"/>
          <p14:tracePt t="12392" x="3149600" y="2527300"/>
          <p14:tracePt t="12441" x="3162300" y="2527300"/>
          <p14:tracePt t="12460" x="3181350" y="2533650"/>
          <p14:tracePt t="12465" x="3187700" y="2540000"/>
          <p14:tracePt t="12474" x="3200400" y="2540000"/>
          <p14:tracePt t="12491" x="3225800" y="2546350"/>
          <p14:tracePt t="12495" x="3251200" y="2552700"/>
          <p14:tracePt t="12508" x="3257550" y="2552700"/>
          <p14:tracePt t="12524" x="3276600" y="2559050"/>
          <p14:tracePt t="12527" x="3282950" y="2559050"/>
          <p14:tracePt t="12541" x="3289300" y="2559050"/>
          <p14:tracePt t="12558" x="3308350" y="2559050"/>
          <p14:tracePt t="12574" x="3314700" y="2559050"/>
          <p14:tracePt t="12591" x="3333750" y="2559050"/>
          <p14:tracePt t="12608" x="3346450" y="2559050"/>
          <p14:tracePt t="12625" x="3359150" y="2559050"/>
          <p14:tracePt t="12641" x="3378200" y="2559050"/>
          <p14:tracePt t="12658" x="3397250" y="2559050"/>
          <p14:tracePt t="12675" x="3416300" y="2559050"/>
          <p14:tracePt t="12691" x="3435350" y="2559050"/>
          <p14:tracePt t="12707" x="3460750" y="2559050"/>
          <p14:tracePt t="12724" x="3492500" y="2559050"/>
          <p14:tracePt t="12742" x="3543300" y="2559050"/>
          <p14:tracePt t="12758" x="3575050" y="2559050"/>
          <p14:tracePt t="12774" x="3619500" y="2559050"/>
          <p14:tracePt t="12791" x="3670300" y="2559050"/>
          <p14:tracePt t="12808" x="3714750" y="2559050"/>
          <p14:tracePt t="12824" x="3765550" y="2559050"/>
          <p14:tracePt t="12841" x="3803650" y="2559050"/>
          <p14:tracePt t="12858" x="3841750" y="2559050"/>
          <p14:tracePt t="12875" x="3873500" y="2559050"/>
          <p14:tracePt t="12879" x="3879850" y="2559050"/>
          <p14:tracePt t="12892" x="3898900" y="2559050"/>
          <p14:tracePt t="12909" x="3924300" y="2559050"/>
          <p14:tracePt t="12926" x="3956050" y="2559050"/>
          <p14:tracePt t="12929" x="3968750" y="2559050"/>
          <p14:tracePt t="12942" x="3981450" y="2559050"/>
          <p14:tracePt t="12958" x="4013200" y="2559050"/>
          <p14:tracePt t="12975" x="4019550" y="2559050"/>
          <p14:tracePt t="12991" x="4025900" y="2559050"/>
          <p14:tracePt t="13737" x="0" y="0"/>
        </p14:tracePtLst>
        <p14:tracePtLst>
          <p14:tracePt t="19281" x="711200" y="2876550"/>
          <p14:tracePt t="19352" x="723900" y="2876550"/>
          <p14:tracePt t="19363" x="749300" y="2876550"/>
          <p14:tracePt t="19373" x="787400" y="2882900"/>
          <p14:tracePt t="19390" x="946150" y="2914650"/>
          <p14:tracePt t="19408" x="1066800" y="2933700"/>
          <p14:tracePt t="19425" x="1149350" y="2933700"/>
          <p14:tracePt t="19441" x="1206500" y="2933700"/>
          <p14:tracePt t="19446" x="1231900" y="2933700"/>
          <p14:tracePt t="19462" x="1250950" y="2933700"/>
          <p14:tracePt t="19472" x="1257300" y="2933700"/>
          <p14:tracePt t="19490" x="1263650" y="2933700"/>
          <p14:tracePt t="19506" x="1270000" y="2933700"/>
          <p14:tracePt t="19522" x="1276350" y="2933700"/>
          <p14:tracePt t="19591" x="1282700" y="2933700"/>
          <p14:tracePt t="19607" x="1295400" y="2933700"/>
          <p14:tracePt t="19615" x="1295400" y="2927350"/>
          <p14:tracePt t="19633" x="1308100" y="2921000"/>
          <p14:tracePt t="19639" x="1314450" y="2921000"/>
          <p14:tracePt t="19657" x="1320800" y="2908300"/>
          <p14:tracePt t="19673" x="1327150" y="2901950"/>
          <p14:tracePt t="19690" x="1333500" y="2882900"/>
          <p14:tracePt t="19706" x="1333500" y="2863850"/>
          <p14:tracePt t="19723" x="1333500" y="2851150"/>
          <p14:tracePt t="19727" x="1333500" y="2838450"/>
          <p14:tracePt t="19738" x="1333500" y="2832100"/>
          <p14:tracePt t="19756" x="1333500" y="2806700"/>
          <p14:tracePt t="19772" x="1327150" y="2774950"/>
          <p14:tracePt t="19774" x="1314450" y="2762250"/>
          <p14:tracePt t="19788" x="1301750" y="2755900"/>
          <p14:tracePt t="19806" x="1270000" y="2717800"/>
          <p14:tracePt t="19822" x="1231900" y="2698750"/>
          <p14:tracePt t="19838" x="1200150" y="2692400"/>
          <p14:tracePt t="19855" x="1155700" y="2673350"/>
          <p14:tracePt t="19872" x="1092200" y="2641600"/>
          <p14:tracePt t="19888" x="1022350" y="2628900"/>
          <p14:tracePt t="19905" x="946150" y="2616200"/>
          <p14:tracePt t="19922" x="889000" y="2603500"/>
          <p14:tracePt t="19940" x="850900" y="2597150"/>
          <p14:tracePt t="19958" x="825500" y="2590800"/>
          <p14:tracePt t="19963" x="812800" y="2590800"/>
          <p14:tracePt t="19973" x="806450" y="2590800"/>
          <p14:tracePt t="19990" x="787400" y="2590800"/>
          <p14:tracePt t="20006" x="762000" y="2590800"/>
          <p14:tracePt t="20022" x="742950" y="2590800"/>
          <p14:tracePt t="20039" x="723900" y="2597150"/>
          <p14:tracePt t="20055" x="711200" y="2603500"/>
          <p14:tracePt t="20072" x="692150" y="2622550"/>
          <p14:tracePt t="20089" x="679450" y="2647950"/>
          <p14:tracePt t="20105" x="673100" y="2660650"/>
          <p14:tracePt t="20122" x="666750" y="2667000"/>
          <p14:tracePt t="20139" x="660400" y="2679700"/>
          <p14:tracePt t="20155" x="660400" y="2692400"/>
          <p14:tracePt t="20173" x="660400" y="2705100"/>
          <p14:tracePt t="20190" x="660400" y="2717800"/>
          <p14:tracePt t="20207" x="660400" y="2755900"/>
          <p14:tracePt t="20223" x="673100" y="2781300"/>
          <p14:tracePt t="20238" x="679450" y="2794000"/>
          <p14:tracePt t="20255" x="692150" y="2806700"/>
          <p14:tracePt t="20273" x="711200" y="2819400"/>
          <p14:tracePt t="20289" x="736600" y="2825750"/>
          <p14:tracePt t="20305" x="755650" y="2838450"/>
          <p14:tracePt t="20321" x="793750" y="2851150"/>
          <p14:tracePt t="20338" x="825500" y="2863850"/>
          <p14:tracePt t="20355" x="869950" y="2870200"/>
          <p14:tracePt t="20372" x="939800" y="2882900"/>
          <p14:tracePt t="20388" x="996950" y="2882900"/>
          <p14:tracePt t="20390" x="1028700" y="2882900"/>
          <p14:tracePt t="20405" x="1054100" y="2882900"/>
          <p14:tracePt t="20422" x="1111250" y="2882900"/>
          <p14:tracePt t="20439" x="1143000" y="2882900"/>
          <p14:tracePt t="20458" x="1155700" y="2876550"/>
          <p14:tracePt t="20472" x="1162050" y="2863850"/>
          <p14:tracePt t="20489" x="1174750" y="2851150"/>
          <p14:tracePt t="20505" x="1174750" y="2838450"/>
          <p14:tracePt t="20522" x="1174750" y="2819400"/>
          <p14:tracePt t="20538" x="1174750" y="2800350"/>
          <p14:tracePt t="20555" x="1174750" y="2787650"/>
          <p14:tracePt t="20571" x="1174750" y="2762250"/>
          <p14:tracePt t="20588" x="1168400" y="2749550"/>
          <p14:tracePt t="20605" x="1155700" y="2724150"/>
          <p14:tracePt t="20621" x="1155700" y="2717800"/>
          <p14:tracePt t="20638" x="1149350" y="2705100"/>
          <p14:tracePt t="20655" x="1143000" y="2705100"/>
          <p14:tracePt t="20672" x="1130300" y="2698750"/>
          <p14:tracePt t="20688" x="1117600" y="2692400"/>
          <p14:tracePt t="20705" x="1098550" y="2686050"/>
          <p14:tracePt t="20722" x="1085850" y="2686050"/>
          <p14:tracePt t="20739" x="1066800" y="2686050"/>
          <p14:tracePt t="20755" x="1047750" y="2686050"/>
          <p14:tracePt t="20758" x="1041400" y="2686050"/>
          <p14:tracePt t="20771" x="1022350" y="2686050"/>
          <p14:tracePt t="20788" x="977900" y="2686050"/>
          <p14:tracePt t="20805" x="952500" y="2692400"/>
          <p14:tracePt t="20807" x="927100" y="2698750"/>
          <p14:tracePt t="20822" x="901700" y="2705100"/>
          <p14:tracePt t="20838" x="889000" y="2711450"/>
          <p14:tracePt t="20855" x="869950" y="2717800"/>
          <p14:tracePt t="20871" x="863600" y="2724150"/>
          <p14:tracePt t="20888" x="857250" y="2730500"/>
          <p14:tracePt t="20905" x="857250" y="2743200"/>
          <p14:tracePt t="20940" x="857250" y="2762250"/>
          <p14:tracePt t="20956" x="857250" y="2774950"/>
          <p14:tracePt t="20972" x="857250" y="2787650"/>
          <p14:tracePt t="20989" x="857250" y="2800350"/>
          <p14:tracePt t="21004" x="857250" y="2825750"/>
          <p14:tracePt t="21022" x="876300" y="2851150"/>
          <p14:tracePt t="21038" x="895350" y="2870200"/>
          <p14:tracePt t="21055" x="933450" y="2889250"/>
          <p14:tracePt t="21071" x="990600" y="2914650"/>
          <p14:tracePt t="21088" x="1060450" y="2927350"/>
          <p14:tracePt t="21105" x="1111250" y="2940050"/>
          <p14:tracePt t="21122" x="1130300" y="2940050"/>
          <p14:tracePt t="21138" x="1143000" y="2940050"/>
          <p14:tracePt t="21155" x="1168400" y="2940050"/>
          <p14:tracePt t="21173" x="1181100" y="2933700"/>
          <p14:tracePt t="21190" x="1200150" y="2914650"/>
          <p14:tracePt t="21207" x="1206500" y="2889250"/>
          <p14:tracePt t="21222" x="1212850" y="2863850"/>
          <p14:tracePt t="21239" x="1212850" y="2844800"/>
          <p14:tracePt t="21255" x="1212850" y="2825750"/>
          <p14:tracePt t="21273" x="1212850" y="2813050"/>
          <p14:tracePt t="21288" x="1206500" y="2787650"/>
          <p14:tracePt t="21305" x="1200150" y="2774950"/>
          <p14:tracePt t="21321" x="1193800" y="2762250"/>
          <p14:tracePt t="21338" x="1174750" y="2755900"/>
          <p14:tracePt t="21355" x="1162050" y="2743200"/>
          <p14:tracePt t="21371" x="1155700" y="2736850"/>
          <p14:tracePt t="21388" x="1149350" y="2736850"/>
          <p14:tracePt t="21405" x="1143000" y="2736850"/>
          <p14:tracePt t="21406" x="1136650" y="2736850"/>
          <p14:tracePt t="22022" x="0" y="0"/>
        </p14:tracePtLst>
        <p14:tracePtLst>
          <p14:tracePt t="22985" x="1917700" y="2895600"/>
          <p14:tracePt t="23051" x="1924050" y="2895600"/>
          <p14:tracePt t="23059" x="1943100" y="2895600"/>
          <p14:tracePt t="23071" x="1987550" y="2901950"/>
          <p14:tracePt t="23088" x="2057400" y="2914650"/>
          <p14:tracePt t="23104" x="2165350" y="2927350"/>
          <p14:tracePt t="23121" x="2298700" y="2946400"/>
          <p14:tracePt t="23138" x="2438400" y="2946400"/>
          <p14:tracePt t="23154" x="2603500" y="2946400"/>
          <p14:tracePt t="23171" x="2794000" y="2946400"/>
          <p14:tracePt t="23189" x="2952750" y="2946400"/>
          <p14:tracePt t="23191" x="3028950" y="2946400"/>
          <p14:tracePt t="23204" x="3092450" y="2946400"/>
          <p14:tracePt t="23221" x="3187700" y="2946400"/>
          <p14:tracePt t="23238" x="3314700" y="2946400"/>
          <p14:tracePt t="23254" x="3403600" y="2946400"/>
          <p14:tracePt t="23270" x="3486150" y="2946400"/>
          <p14:tracePt t="23288" x="3575050" y="2946400"/>
          <p14:tracePt t="23304" x="3651250" y="2946400"/>
          <p14:tracePt t="23321" x="3708400" y="2946400"/>
          <p14:tracePt t="23337" x="3752850" y="2946400"/>
          <p14:tracePt t="23354" x="3784600" y="2946400"/>
          <p14:tracePt t="23370" x="3835400" y="2946400"/>
          <p14:tracePt t="23387" x="3879850" y="2946400"/>
          <p14:tracePt t="23404" x="3930650" y="2946400"/>
          <p14:tracePt t="23408" x="3956050" y="2946400"/>
          <p14:tracePt t="23421" x="3975100" y="2946400"/>
          <p14:tracePt t="23438" x="4044950" y="2946400"/>
          <p14:tracePt t="23456" x="4108450" y="2946400"/>
          <p14:tracePt t="23471" x="4171950" y="2946400"/>
          <p14:tracePt t="23488" x="4235450" y="2946400"/>
          <p14:tracePt t="23504" x="4279900" y="2946400"/>
          <p14:tracePt t="23520" x="4311650" y="2946400"/>
          <p14:tracePt t="23538" x="4324350" y="2946400"/>
          <p14:tracePt t="23554" x="4337050" y="2946400"/>
          <p14:tracePt t="23570" x="4343400" y="2946400"/>
          <p14:tracePt t="23587" x="4356100" y="2946400"/>
          <p14:tracePt t="23604" x="4362450" y="2946400"/>
          <p14:tracePt t="23621" x="4368800" y="2946400"/>
          <p14:tracePt t="23622" x="4375150" y="2946400"/>
          <p14:tracePt t="23638" x="4387850" y="2946400"/>
          <p14:tracePt t="23654" x="4406900" y="2946400"/>
          <p14:tracePt t="23671" x="4432300" y="2946400"/>
          <p14:tracePt t="23688" x="4476750" y="2959100"/>
          <p14:tracePt t="23705" x="4502150" y="2965450"/>
          <p14:tracePt t="23721" x="4521200" y="2965450"/>
          <p14:tracePt t="23737" x="4546600" y="2971800"/>
          <p14:tracePt t="23785" x="4552950" y="2971800"/>
          <p14:tracePt t="23816" x="4559300" y="2971800"/>
          <p14:tracePt t="25294" x="0" y="0"/>
        </p14:tracePtLst>
        <p14:tracePtLst>
          <p14:tracePt t="26808" x="2717800" y="2882900"/>
          <p14:tracePt t="26816" x="2730500" y="2882900"/>
          <p14:tracePt t="26823" x="2743200" y="2882900"/>
          <p14:tracePt t="26836" x="2762250" y="2882900"/>
          <p14:tracePt t="26853" x="2819400" y="2895600"/>
          <p14:tracePt t="26855" x="2857500" y="2901950"/>
          <p14:tracePt t="26870" x="2946400" y="2914650"/>
          <p14:tracePt t="26886" x="3086100" y="2933700"/>
          <p14:tracePt t="26903" x="3244850" y="2933700"/>
          <p14:tracePt t="26919" x="3429000" y="2933700"/>
          <p14:tracePt t="26936" x="3638550" y="2933700"/>
          <p14:tracePt t="26957" x="3873500" y="2933700"/>
          <p14:tracePt t="26970" x="4102100" y="2933700"/>
          <p14:tracePt t="26987" x="4292600" y="2933700"/>
          <p14:tracePt t="26991" x="4362450" y="2933700"/>
          <p14:tracePt t="27004" x="4406900" y="2933700"/>
          <p14:tracePt t="27019" x="4451350" y="2933700"/>
          <p14:tracePt t="27037" x="4457700" y="2933700"/>
          <p14:tracePt t="27151" x="0" y="0"/>
        </p14:tracePtLst>
        <p14:tracePtLst>
          <p14:tracePt t="28034" x="6032500" y="2317750"/>
          <p14:tracePt t="28116" x="6026150" y="2324100"/>
          <p14:tracePt t="28127" x="6026150" y="2330450"/>
          <p14:tracePt t="28137" x="6019800" y="2368550"/>
          <p14:tracePt t="28152" x="6019800" y="2413000"/>
          <p14:tracePt t="28169" x="6019800" y="2489200"/>
          <p14:tracePt t="28186" x="6019800" y="2609850"/>
          <p14:tracePt t="28204" x="6019800" y="2787650"/>
          <p14:tracePt t="28207" x="6038850" y="2870200"/>
          <p14:tracePt t="28221" x="6064250" y="2946400"/>
          <p14:tracePt t="28237" x="6121400" y="3054350"/>
          <p14:tracePt t="28255" x="6184900" y="3098800"/>
          <p14:tracePt t="28271" x="6203950" y="3105150"/>
          <p14:tracePt t="28287" x="6286500" y="3105150"/>
          <p14:tracePt t="28302" x="6445250" y="3079750"/>
          <p14:tracePt t="28320" x="6731000" y="3073400"/>
          <p14:tracePt t="28336" x="7226300" y="3073400"/>
          <p14:tracePt t="28353" x="7829550" y="3073400"/>
          <p14:tracePt t="28369" x="8451850" y="3073400"/>
          <p14:tracePt t="28386" x="9017000" y="3073400"/>
          <p14:tracePt t="28402" x="9493250" y="3073400"/>
          <p14:tracePt t="28419" x="9861550" y="3073400"/>
          <p14:tracePt t="28422" x="10033000" y="3073400"/>
          <p14:tracePt t="28436" x="10185400" y="3073400"/>
          <p14:tracePt t="28456" x="10433050" y="3073400"/>
          <p14:tracePt t="28460" x="10534650" y="3060700"/>
          <p14:tracePt t="28470" x="10623550" y="3041650"/>
          <p14:tracePt t="28487" x="10795000" y="2971800"/>
          <p14:tracePt t="28503" x="10839450" y="2933700"/>
          <p14:tracePt t="28520" x="10871200" y="2895600"/>
          <p14:tracePt t="28537" x="10890250" y="2863850"/>
          <p14:tracePt t="28553" x="10896600" y="2825750"/>
          <p14:tracePt t="28569" x="10909300" y="2787650"/>
          <p14:tracePt t="28586" x="10915650" y="2749550"/>
          <p14:tracePt t="28602" x="10922000" y="2711450"/>
          <p14:tracePt t="28619" x="10928350" y="2679700"/>
          <p14:tracePt t="28636" x="10928350" y="2647950"/>
          <p14:tracePt t="28638" x="10928350" y="2628900"/>
          <p14:tracePt t="28652" x="10928350" y="2616200"/>
          <p14:tracePt t="28669" x="10928350" y="2578100"/>
          <p14:tracePt t="28686" x="10928350" y="2533650"/>
          <p14:tracePt t="28703" x="10922000" y="2495550"/>
          <p14:tracePt t="28720" x="10883900" y="2451100"/>
          <p14:tracePt t="28737" x="10750550" y="2374900"/>
          <p14:tracePt t="28754" x="10477500" y="2273300"/>
          <p14:tracePt t="28769" x="10071100" y="2159000"/>
          <p14:tracePt t="28786" x="9563100" y="2051050"/>
          <p14:tracePt t="28802" x="9042400" y="1955800"/>
          <p14:tracePt t="28819" x="8572500" y="1917700"/>
          <p14:tracePt t="28835" x="8178800" y="1905000"/>
          <p14:tracePt t="28839" x="7981950" y="1905000"/>
          <p14:tracePt t="28852" x="7791450" y="1905000"/>
          <p14:tracePt t="28870" x="7251700" y="1936750"/>
          <p14:tracePt t="28886" x="6940550" y="1987550"/>
          <p14:tracePt t="28902" x="6654800" y="2038350"/>
          <p14:tracePt t="28919" x="6426200" y="2076450"/>
          <p14:tracePt t="28935" x="6261100" y="2120900"/>
          <p14:tracePt t="28954" x="6127750" y="2171700"/>
          <p14:tracePt t="28960" x="6083300" y="2190750"/>
          <p14:tracePt t="28970" x="6038850" y="2209800"/>
          <p14:tracePt t="28986" x="5962650" y="2254250"/>
          <p14:tracePt t="29004" x="5905500" y="2311400"/>
          <p14:tracePt t="29007" x="5886450" y="2336800"/>
          <p14:tracePt t="29019" x="5861050" y="2368550"/>
          <p14:tracePt t="29036" x="5822950" y="2419350"/>
          <p14:tracePt t="29039" x="5810250" y="2444750"/>
          <p14:tracePt t="29052" x="5797550" y="2470150"/>
          <p14:tracePt t="29068" x="5778500" y="2520950"/>
          <p14:tracePt t="29070" x="5772150" y="2540000"/>
          <p14:tracePt t="29085" x="5765800" y="2584450"/>
          <p14:tracePt t="29102" x="5765800" y="2609850"/>
          <p14:tracePt t="29118" x="5765800" y="2635250"/>
          <p14:tracePt t="29135" x="5765800" y="2660650"/>
          <p14:tracePt t="29152" x="5772150" y="2679700"/>
          <p14:tracePt t="29169" x="5778500" y="2717800"/>
          <p14:tracePt t="29185" x="5791200" y="2755900"/>
          <p14:tracePt t="29202" x="5822950" y="2806700"/>
          <p14:tracePt t="29219" x="5867400" y="2863850"/>
          <p14:tracePt t="29236" x="5943600" y="2914650"/>
          <p14:tracePt t="29252" x="6064250" y="2965450"/>
          <p14:tracePt t="29255" x="6134100" y="2990850"/>
          <p14:tracePt t="29270" x="6229350" y="3016250"/>
          <p14:tracePt t="29286" x="6623050" y="3105150"/>
          <p14:tracePt t="29302" x="7086600" y="3194050"/>
          <p14:tracePt t="29318" x="7594600" y="3232150"/>
          <p14:tracePt t="29335" x="8096250" y="3232150"/>
          <p14:tracePt t="29352" x="8528050" y="3232150"/>
          <p14:tracePt t="29368" x="8870950" y="3232150"/>
          <p14:tracePt t="29385" x="9118600" y="3232150"/>
          <p14:tracePt t="29402" x="9328150" y="3232150"/>
          <p14:tracePt t="29418" x="9531350" y="3213100"/>
          <p14:tracePt t="29435" x="9734550" y="3175000"/>
          <p14:tracePt t="29452" x="9918700" y="3143250"/>
          <p14:tracePt t="29469" x="10058400" y="3117850"/>
          <p14:tracePt t="29472" x="10115550" y="3105150"/>
          <p14:tracePt t="29487" x="10210800" y="3079750"/>
          <p14:tracePt t="29502" x="10274300" y="3054350"/>
          <p14:tracePt t="29519" x="10306050" y="3028950"/>
          <p14:tracePt t="29535" x="10318750" y="3003550"/>
          <p14:tracePt t="29552" x="10331450" y="2971800"/>
          <p14:tracePt t="29568" x="10344150" y="2927350"/>
          <p14:tracePt t="29585" x="10350500" y="2895600"/>
          <p14:tracePt t="29602" x="10356850" y="2851150"/>
          <p14:tracePt t="29618" x="10356850" y="2825750"/>
          <p14:tracePt t="29635" x="10356850" y="2781300"/>
          <p14:tracePt t="29652" x="10344150" y="2755900"/>
          <p14:tracePt t="29668" x="10325100" y="2717800"/>
          <p14:tracePt t="29671" x="10306050" y="2692400"/>
          <p14:tracePt t="29685" x="10261600" y="2647950"/>
          <p14:tracePt t="29702" x="10198100" y="2603500"/>
          <p14:tracePt t="29719" x="10121900" y="2559050"/>
          <p14:tracePt t="29735" x="10058400" y="2533650"/>
          <p14:tracePt t="29753" x="10001250" y="2501900"/>
          <p14:tracePt t="29769" x="9925050" y="2476500"/>
          <p14:tracePt t="29786" x="9855200" y="2444750"/>
          <p14:tracePt t="29802" x="9766300" y="2419350"/>
          <p14:tracePt t="29819" x="9652000" y="2368550"/>
          <p14:tracePt t="29835" x="9486900" y="2324100"/>
          <p14:tracePt t="29840" x="9378950" y="2298700"/>
          <p14:tracePt t="29852" x="9264650" y="2279650"/>
          <p14:tracePt t="29868" x="8991600" y="2228850"/>
          <p14:tracePt t="29886" x="8686800" y="2222500"/>
          <p14:tracePt t="29902" x="8540750" y="2222500"/>
          <p14:tracePt t="29918" x="8413750" y="2222500"/>
          <p14:tracePt t="29935" x="8274050" y="2222500"/>
          <p14:tracePt t="29952" x="8134350" y="2247900"/>
          <p14:tracePt t="29970" x="7969250" y="2273300"/>
          <p14:tracePt t="29987" x="7791450" y="2292350"/>
          <p14:tracePt t="30003" x="7613650" y="2292350"/>
          <p14:tracePt t="30007" x="7505700" y="2298700"/>
          <p14:tracePt t="30019" x="7423150" y="2298700"/>
          <p14:tracePt t="30036" x="7232650" y="2298700"/>
          <p14:tracePt t="30043" x="7124700" y="2311400"/>
          <p14:tracePt t="30052" x="7029450" y="2317750"/>
          <p14:tracePt t="30070" x="6762750" y="2368550"/>
          <p14:tracePt t="30086" x="6604000" y="2406650"/>
          <p14:tracePt t="30102" x="6457950" y="2425700"/>
          <p14:tracePt t="30118" x="6356350" y="2457450"/>
          <p14:tracePt t="30135" x="6299200" y="2489200"/>
          <p14:tracePt t="30152" x="6254750" y="2508250"/>
          <p14:tracePt t="30168" x="6223000" y="2520950"/>
          <p14:tracePt t="30185" x="6210300" y="2533650"/>
          <p14:tracePt t="30201" x="6197600" y="2540000"/>
          <p14:tracePt t="30219" x="6197600" y="2546350"/>
          <p14:tracePt t="30236" x="6197600" y="2559050"/>
          <p14:tracePt t="30295" x="6197600" y="2565400"/>
          <p14:tracePt t="30303" x="6197600" y="2571750"/>
          <p14:tracePt t="30327" x="6197600" y="2584450"/>
          <p14:tracePt t="30430" x="0" y="0"/>
        </p14:tracePtLst>
        <p14:tracePtLst>
          <p14:tracePt t="31970" x="7943850" y="2806700"/>
          <p14:tracePt t="32120" x="7962900" y="2806700"/>
          <p14:tracePt t="32129" x="7988300" y="2806700"/>
          <p14:tracePt t="32138" x="8013700" y="2806700"/>
          <p14:tracePt t="32151" x="8058150" y="2806700"/>
          <p14:tracePt t="32168" x="8108950" y="2806700"/>
          <p14:tracePt t="32184" x="8153400" y="2806700"/>
          <p14:tracePt t="32201" x="8197850" y="2806700"/>
          <p14:tracePt t="32218" x="8229600" y="2806700"/>
          <p14:tracePt t="32235" x="8274050" y="2806700"/>
          <p14:tracePt t="32252" x="8312150" y="2806700"/>
          <p14:tracePt t="32256" x="8331200" y="2806700"/>
          <p14:tracePt t="32268" x="8337550" y="2806700"/>
          <p14:tracePt t="32286" x="8356600" y="2806700"/>
          <p14:tracePt t="32302" x="8362950" y="2806700"/>
          <p14:tracePt t="32318" x="8369300" y="2806700"/>
          <p14:tracePt t="32369" x="8375650" y="2806700"/>
          <p14:tracePt t="32377" x="8382000" y="2806700"/>
          <p14:tracePt t="32384" x="8388350" y="2806700"/>
          <p14:tracePt t="32401" x="8401050" y="2806700"/>
          <p14:tracePt t="32417" x="8432800" y="2806700"/>
          <p14:tracePt t="32434" x="8470900" y="2819400"/>
          <p14:tracePt t="32451" x="8509000" y="2825750"/>
          <p14:tracePt t="32467" x="8553450" y="2838450"/>
          <p14:tracePt t="32485" x="8585200" y="2844800"/>
          <p14:tracePt t="32488" x="8597900" y="2844800"/>
          <p14:tracePt t="32501" x="8610600" y="2844800"/>
          <p14:tracePt t="32518" x="8636000" y="2844800"/>
          <p14:tracePt t="32534" x="8642350" y="2844800"/>
          <p14:tracePt t="32551" x="8648700" y="2844800"/>
          <p14:tracePt t="32568" x="8655050" y="2844800"/>
          <p14:tracePt t="32584" x="8661400" y="2844800"/>
          <p14:tracePt t="32606" x="8667750" y="2844800"/>
          <p14:tracePt t="32651" x="8674100" y="2844800"/>
          <p14:tracePt t="32664" x="8680450" y="2844800"/>
          <p14:tracePt t="32674" x="8686800" y="2844800"/>
          <p14:tracePt t="32684" x="8699500" y="2844800"/>
          <p14:tracePt t="32702" x="8737600" y="2844800"/>
          <p14:tracePt t="32718" x="8763000" y="2844800"/>
          <p14:tracePt t="32736" x="8782050" y="2844800"/>
          <p14:tracePt t="32753" x="8794750" y="2851150"/>
          <p14:tracePt t="32792" x="8801100" y="2851150"/>
          <p14:tracePt t="33288" x="8782050" y="2851150"/>
          <p14:tracePt t="33295" x="8769350" y="2851150"/>
          <p14:tracePt t="33303" x="8743950" y="2851150"/>
          <p14:tracePt t="33318" x="8699500" y="2851150"/>
          <p14:tracePt t="33334" x="8629650" y="2851150"/>
          <p14:tracePt t="33350" x="8566150" y="2851150"/>
          <p14:tracePt t="33367" x="8489950" y="2851150"/>
          <p14:tracePt t="33385" x="8426450" y="2851150"/>
          <p14:tracePt t="33401" x="8356600" y="2851150"/>
          <p14:tracePt t="33418" x="8318500" y="2851150"/>
          <p14:tracePt t="33434" x="8280400" y="2851150"/>
          <p14:tracePt t="33451" x="8242300" y="2851150"/>
          <p14:tracePt t="33455" x="8229600" y="2851150"/>
          <p14:tracePt t="33467" x="8216900" y="2851150"/>
          <p14:tracePt t="33485" x="8197850" y="2851150"/>
          <p14:tracePt t="33501" x="8185150" y="2851150"/>
          <p14:tracePt t="33715" x="8178800" y="2851150"/>
          <p14:tracePt t="33739" x="8185150" y="2844800"/>
          <p14:tracePt t="33754" x="8197850" y="2844800"/>
          <p14:tracePt t="33762" x="8210550" y="2844800"/>
          <p14:tracePt t="33772" x="8229600" y="2844800"/>
          <p14:tracePt t="33785" x="8261350" y="2844800"/>
          <p14:tracePt t="33801" x="8305800" y="2844800"/>
          <p14:tracePt t="33818" x="8337550" y="2844800"/>
          <p14:tracePt t="33834" x="8369300" y="2844800"/>
          <p14:tracePt t="33850" x="8375650" y="2844800"/>
          <p14:tracePt t="33867" x="8382000" y="2844800"/>
          <p14:tracePt t="33911" x="8388350" y="2844800"/>
          <p14:tracePt t="33929" x="8394700" y="2844800"/>
          <p14:tracePt t="33943" x="8401050" y="2844800"/>
          <p14:tracePt t="33951" x="8407400" y="2844800"/>
          <p14:tracePt t="33959" x="8413750" y="2844800"/>
          <p14:tracePt t="33969" x="8420100" y="2844800"/>
          <p14:tracePt t="33985" x="8445500" y="2844800"/>
          <p14:tracePt t="34002" x="8483600" y="2844800"/>
          <p14:tracePt t="34017" x="8515350" y="2844800"/>
          <p14:tracePt t="34034" x="8547100" y="2844800"/>
          <p14:tracePt t="34039" x="8566150" y="2844800"/>
          <p14:tracePt t="34050" x="8585200" y="2844800"/>
          <p14:tracePt t="34071" x="8616950" y="2844800"/>
          <p14:tracePt t="34084" x="8623300" y="2844800"/>
          <p14:tracePt t="34102" x="8648700" y="2844800"/>
          <p14:tracePt t="34118" x="8667750" y="2844800"/>
          <p14:tracePt t="34134" x="8686800" y="2844800"/>
          <p14:tracePt t="34150" x="8712200" y="2844800"/>
          <p14:tracePt t="34167" x="8737600" y="2844800"/>
          <p14:tracePt t="34184" x="8763000" y="2844800"/>
          <p14:tracePt t="34200" x="8794750" y="2844800"/>
          <p14:tracePt t="34217" x="8832850" y="2844800"/>
          <p14:tracePt t="34234" x="8858250" y="2844800"/>
          <p14:tracePt t="34252" x="8877300" y="2844800"/>
          <p14:tracePt t="34255" x="8883650" y="2844800"/>
          <p14:tracePt t="34268" x="8890000" y="2844800"/>
          <p14:tracePt t="34287" x="8896350" y="2844800"/>
          <p14:tracePt t="34302" x="8902700" y="2844800"/>
          <p14:tracePt t="34318" x="8909050" y="2844800"/>
          <p14:tracePt t="34335" x="8915400" y="2844800"/>
          <p14:tracePt t="34351" x="8921750" y="2844800"/>
          <p14:tracePt t="34367" x="8928100" y="2844800"/>
          <p14:tracePt t="34384" x="8934450" y="2844800"/>
          <p14:tracePt t="34400" x="8940800" y="2844800"/>
          <p14:tracePt t="34425" x="8947150" y="2844800"/>
          <p14:tracePt t="34434" x="8953500" y="2844800"/>
          <p14:tracePt t="34450" x="8966200" y="2844800"/>
          <p14:tracePt t="34467" x="8985250" y="2844800"/>
          <p14:tracePt t="34471" x="8991600" y="2844800"/>
          <p14:tracePt t="34487" x="8997950" y="2844800"/>
          <p14:tracePt t="34502" x="9004300" y="2844800"/>
          <p14:tracePt t="34505" x="9010650" y="2844800"/>
          <p14:tracePt t="34536" x="9017000" y="2844800"/>
          <p14:tracePt t="34543" x="9023350" y="2844800"/>
          <p14:tracePt t="34567" x="9029700" y="2844800"/>
          <p14:tracePt t="34575" x="9036050" y="2844800"/>
          <p14:tracePt t="34836" x="9042400" y="2844800"/>
          <p14:tracePt t="34846" x="9042400" y="2838450"/>
          <p14:tracePt t="34898" x="9042400" y="2832100"/>
          <p14:tracePt t="34919" x="9042400" y="2825750"/>
          <p14:tracePt t="34971" x="9042400" y="2819400"/>
          <p14:tracePt t="34985" x="9042400" y="2813050"/>
          <p14:tracePt t="35001" x="9042400" y="2806700"/>
          <p14:tracePt t="35036" x="9042400" y="2800350"/>
          <p14:tracePt t="35200" x="9042400" y="2806700"/>
          <p14:tracePt t="35210" x="9048750" y="2813050"/>
          <p14:tracePt t="35222" x="9061450" y="2825750"/>
          <p14:tracePt t="35233" x="9080500" y="2838450"/>
          <p14:tracePt t="35251" x="9093200" y="2851150"/>
          <p14:tracePt t="35254" x="9105900" y="2857500"/>
          <p14:tracePt t="35267" x="9112250" y="2857500"/>
          <p14:tracePt t="35301" x="9118600" y="2857500"/>
          <p14:tracePt t="35377" x="9124950" y="2857500"/>
          <p14:tracePt t="35383" x="9131300" y="2857500"/>
          <p14:tracePt t="35400" x="9137650" y="2857500"/>
          <p14:tracePt t="35410" x="9144000" y="2857500"/>
          <p14:tracePt t="35424" x="9150350" y="2857500"/>
          <p14:tracePt t="35433" x="9156700" y="2857500"/>
          <p14:tracePt t="35450" x="9163050" y="2857500"/>
          <p14:tracePt t="35467" x="9175750" y="2857500"/>
          <p14:tracePt t="35483" x="9188450" y="2857500"/>
          <p14:tracePt t="35501" x="9201150" y="2857500"/>
          <p14:tracePt t="35504" x="9207500" y="2857500"/>
          <p14:tracePt t="35518" x="9213850" y="2857500"/>
          <p14:tracePt t="35537" x="9220200" y="2857500"/>
          <p14:tracePt t="35560" x="9226550" y="2857500"/>
          <p14:tracePt t="35567" x="9232900" y="2857500"/>
          <p14:tracePt t="35590" x="9239250" y="2857500"/>
          <p14:tracePt t="35600" x="9245600" y="2857500"/>
          <p14:tracePt t="35617" x="9271000" y="2857500"/>
          <p14:tracePt t="35633" x="9290050" y="2857500"/>
          <p14:tracePt t="35650" x="9315450" y="2857500"/>
          <p14:tracePt t="35666" x="9347200" y="2857500"/>
          <p14:tracePt t="35683" x="9385300" y="2857500"/>
          <p14:tracePt t="35699" x="9423400" y="2857500"/>
          <p14:tracePt t="35716" x="9474200" y="2857500"/>
          <p14:tracePt t="35733" x="9544050" y="2857500"/>
          <p14:tracePt t="35751" x="9582150" y="2857500"/>
          <p14:tracePt t="35768" x="9620250" y="2857500"/>
          <p14:tracePt t="35784" x="9639300" y="2857500"/>
          <p14:tracePt t="35801" x="9652000" y="2857500"/>
          <p14:tracePt t="35818" x="9658350" y="2857500"/>
          <p14:tracePt t="35850" x="9664700" y="2857500"/>
          <p14:tracePt t="37654" x="0" y="0"/>
        </p14:tracePtLst>
        <p14:tracePtLst>
          <p14:tracePt t="39843" x="6635750" y="2787650"/>
          <p14:tracePt t="39915" x="6642100" y="2787650"/>
          <p14:tracePt t="39924" x="6648450" y="2787650"/>
          <p14:tracePt t="39932" x="6661150" y="2787650"/>
          <p14:tracePt t="39948" x="6724650" y="2787650"/>
          <p14:tracePt t="39965" x="6883400" y="2787650"/>
          <p14:tracePt t="39967" x="6985000" y="2787650"/>
          <p14:tracePt t="39982" x="7232650" y="2787650"/>
          <p14:tracePt t="39998" x="7473950" y="2787650"/>
          <p14:tracePt t="40016" x="7721600" y="2787650"/>
          <p14:tracePt t="40032" x="7931150" y="2787650"/>
          <p14:tracePt t="40049" x="8077200" y="2787650"/>
          <p14:tracePt t="40067" x="8178800" y="2787650"/>
          <p14:tracePt t="40070" x="8210550" y="2787650"/>
          <p14:tracePt t="40082" x="8229600" y="2787650"/>
          <p14:tracePt t="40099" x="8274050" y="2787650"/>
          <p14:tracePt t="40115" x="8318500" y="2787650"/>
          <p14:tracePt t="40132" x="8369300" y="2787650"/>
          <p14:tracePt t="40148" x="8413750" y="2787650"/>
          <p14:tracePt t="40151" x="8439150" y="2787650"/>
          <p14:tracePt t="40165" x="8458200" y="2787650"/>
          <p14:tracePt t="40182" x="8483600" y="2787650"/>
          <p14:tracePt t="40198" x="8509000" y="2787650"/>
          <p14:tracePt t="40215" x="8540750" y="2787650"/>
          <p14:tracePt t="40232" x="8597900" y="2787650"/>
          <p14:tracePt t="40248" x="8655050" y="2787650"/>
          <p14:tracePt t="40266" x="8693150" y="2787650"/>
          <p14:tracePt t="40282" x="8699500" y="2787650"/>
          <p14:tracePt t="40359" x="0" y="0"/>
        </p14:tracePtLst>
        <p14:tracePtLst>
          <p14:tracePt t="41237" x="6965950" y="5321300"/>
          <p14:tracePt t="41315" x="6978650" y="5321300"/>
          <p14:tracePt t="41323" x="6991350" y="5321300"/>
          <p14:tracePt t="41334" x="7054850" y="5321300"/>
          <p14:tracePt t="41349" x="7099300" y="5321300"/>
          <p14:tracePt t="41366" x="7175500" y="5321300"/>
          <p14:tracePt t="41369" x="7219950" y="5321300"/>
          <p14:tracePt t="41382" x="7283450" y="5321300"/>
          <p14:tracePt t="41398" x="7334250" y="5321300"/>
          <p14:tracePt t="41415" x="7366000" y="5321300"/>
          <p14:tracePt t="41431" x="7385050" y="5321300"/>
          <p14:tracePt t="41448" x="7404100" y="5321300"/>
          <p14:tracePt t="41706" x="7397750" y="5321300"/>
          <p14:tracePt t="41711" x="7378700" y="5321300"/>
          <p14:tracePt t="41721" x="7353300" y="5321300"/>
          <p14:tracePt t="41731" x="7321550" y="5321300"/>
          <p14:tracePt t="41748" x="7258050" y="5321300"/>
          <p14:tracePt t="41766" x="7188200" y="5321300"/>
          <p14:tracePt t="41782" x="7169150" y="5321300"/>
          <p14:tracePt t="41784" x="7156450" y="5321300"/>
          <p14:tracePt t="41799" x="7143750" y="5321300"/>
          <p14:tracePt t="41814" x="7137400" y="5321300"/>
          <p14:tracePt t="41839" x="7131050" y="5321300"/>
          <p14:tracePt t="41986" x="7150100" y="5321300"/>
          <p14:tracePt t="41993" x="7181850" y="5321300"/>
          <p14:tracePt t="42002" x="7226300" y="5321300"/>
          <p14:tracePt t="42014" x="7308850" y="5321300"/>
          <p14:tracePt t="42032" x="7385050" y="5321300"/>
          <p14:tracePt t="42049" x="7416800" y="5321300"/>
          <p14:tracePt t="42696" x="0" y="0"/>
        </p14:tracePtLst>
        <p14:tracePtLst>
          <p14:tracePt t="45609" x="7385050" y="5562600"/>
          <p14:tracePt t="45740" x="7385050" y="5568950"/>
          <p14:tracePt t="45754" x="7397750" y="5568950"/>
          <p14:tracePt t="45760" x="7404100" y="5568950"/>
          <p14:tracePt t="45771" x="7416800" y="5568950"/>
          <p14:tracePt t="45780" x="7435850" y="5568950"/>
          <p14:tracePt t="45800" x="7505700" y="5568950"/>
          <p14:tracePt t="45815" x="7581900" y="5568950"/>
          <p14:tracePt t="45831" x="7664450" y="5568950"/>
          <p14:tracePt t="45847" x="7753350" y="5568950"/>
          <p14:tracePt t="45864" x="7829550" y="5568950"/>
          <p14:tracePt t="45880" x="7886700" y="5568950"/>
          <p14:tracePt t="45896" x="7912100" y="5568950"/>
          <p14:tracePt t="45913" x="7924800" y="5568950"/>
          <p14:tracePt t="45929" x="7931150" y="5568950"/>
          <p14:tracePt t="45963" x="7937500" y="5568950"/>
          <p14:tracePt t="45979" x="7950200" y="5568950"/>
          <p14:tracePt t="45996" x="7969250" y="5568950"/>
          <p14:tracePt t="45998" x="7981950" y="5568950"/>
          <p14:tracePt t="46013" x="7994650" y="5568950"/>
          <p14:tracePt t="46030" x="8058150" y="5568950"/>
          <p14:tracePt t="46047" x="8108950" y="5568950"/>
          <p14:tracePt t="46063" x="8153400" y="5568950"/>
          <p14:tracePt t="46080" x="8197850" y="5568950"/>
          <p14:tracePt t="46096" x="8248650" y="5568950"/>
          <p14:tracePt t="46114" x="8305800" y="5568950"/>
          <p14:tracePt t="46130" x="8350250" y="5568950"/>
          <p14:tracePt t="46146" x="8401050" y="5568950"/>
          <p14:tracePt t="46163" x="8445500" y="5568950"/>
          <p14:tracePt t="46180" x="8489950" y="5568950"/>
          <p14:tracePt t="46196" x="8528050" y="5568950"/>
          <p14:tracePt t="46198" x="8547100" y="5568950"/>
          <p14:tracePt t="46213" x="8566150" y="5568950"/>
          <p14:tracePt t="46229" x="8616950" y="5568950"/>
          <p14:tracePt t="46246" x="8648700" y="5568950"/>
          <p14:tracePt t="46263" x="8674100" y="5568950"/>
          <p14:tracePt t="46279" x="8693150" y="5568950"/>
          <p14:tracePt t="46297" x="8705850" y="5568950"/>
          <p14:tracePt t="46374" x="8712200" y="5568950"/>
          <p14:tracePt t="47143" x="0" y="0"/>
        </p14:tracePtLst>
        <p14:tracePtLst>
          <p14:tracePt t="48882" x="3460750" y="3302000"/>
          <p14:tracePt t="48935" x="3460750" y="3308350"/>
          <p14:tracePt t="48952" x="3473450" y="3314700"/>
          <p14:tracePt t="48961" x="3498850" y="3314700"/>
          <p14:tracePt t="48969" x="3543300" y="3327400"/>
          <p14:tracePt t="48979" x="3594100" y="3333750"/>
          <p14:tracePt t="48995" x="3746500" y="3340100"/>
          <p14:tracePt t="49012" x="3924300" y="3340100"/>
          <p14:tracePt t="49015" x="4006850" y="3340100"/>
          <p14:tracePt t="49029" x="4095750" y="3340100"/>
          <p14:tracePt t="49047" x="4273550" y="3340100"/>
          <p14:tracePt t="49064" x="4337050" y="3340100"/>
          <p14:tracePt t="49079" x="4381500" y="3340100"/>
          <p14:tracePt t="49096" x="4413250" y="3340100"/>
          <p14:tracePt t="49112" x="4425950" y="3340100"/>
          <p14:tracePt t="49129" x="4438650" y="3340100"/>
          <p14:tracePt t="49493" x="4445000" y="3340100"/>
          <p14:tracePt t="49514" x="4451350" y="3340100"/>
          <p14:tracePt t="49522" x="4457700" y="3340100"/>
          <p14:tracePt t="49529" x="4470400" y="3340100"/>
          <p14:tracePt t="49545" x="4483100" y="3340100"/>
          <p14:tracePt t="49565" x="4508500" y="3340100"/>
          <p14:tracePt t="49568" x="4521200" y="3340100"/>
          <p14:tracePt t="49580" x="4533900" y="3340100"/>
          <p14:tracePt t="49597" x="4559300" y="3340100"/>
          <p14:tracePt t="49614" x="4584700" y="3340100"/>
          <p14:tracePt t="49630" x="4616450" y="3333750"/>
          <p14:tracePt t="49662" x="4635500" y="3333750"/>
          <p14:tracePt t="49679" x="4648200" y="3333750"/>
          <p14:tracePt t="49695" x="4660900" y="3333750"/>
          <p14:tracePt t="49712" x="4679950" y="3333750"/>
          <p14:tracePt t="49728" x="4699000" y="3333750"/>
          <p14:tracePt t="49745" x="4718050" y="3333750"/>
          <p14:tracePt t="49762" x="4730750" y="3333750"/>
          <p14:tracePt t="49778" x="4762500" y="3333750"/>
          <p14:tracePt t="49795" x="4813300" y="3333750"/>
          <p14:tracePt t="49812" x="4864100" y="3333750"/>
          <p14:tracePt t="49814" x="4902200" y="3333750"/>
          <p14:tracePt t="49829" x="4933950" y="3333750"/>
          <p14:tracePt t="49845" x="4991100" y="3333750"/>
          <p14:tracePt t="49862" x="5041900" y="3333750"/>
          <p14:tracePt t="49878" x="5054600" y="3333750"/>
          <p14:tracePt t="49895" x="5060950" y="3333750"/>
          <p14:tracePt t="49911" x="5073650" y="3333750"/>
          <p14:tracePt t="49928" x="5092700" y="3327400"/>
          <p14:tracePt t="49945" x="5105400" y="3327400"/>
          <p14:tracePt t="49962" x="5130800" y="3327400"/>
          <p14:tracePt t="49978" x="5156200" y="3327400"/>
          <p14:tracePt t="49995" x="5168900" y="3327400"/>
          <p14:tracePt t="50011" x="5175250" y="3327400"/>
          <p14:tracePt t="50028" x="5187950" y="3327400"/>
          <p14:tracePt t="50030" x="5194300" y="3327400"/>
          <p14:tracePt t="50045" x="5207000" y="3327400"/>
          <p14:tracePt t="50048" x="5213350" y="3327400"/>
          <p14:tracePt t="50063" x="5232400" y="3327400"/>
          <p14:tracePt t="50078" x="5245100" y="3327400"/>
          <p14:tracePt t="50095" x="5264150" y="3327400"/>
          <p14:tracePt t="50112" x="5283200" y="3327400"/>
          <p14:tracePt t="50129" x="5302250" y="3327400"/>
          <p14:tracePt t="50145" x="5314950" y="3327400"/>
          <p14:tracePt t="50161" x="5334000" y="3327400"/>
          <p14:tracePt t="50178" x="5346700" y="3327400"/>
          <p14:tracePt t="50195" x="5365750" y="3327400"/>
          <p14:tracePt t="50211" x="5397500" y="3327400"/>
          <p14:tracePt t="50228" x="5429250" y="3327400"/>
          <p14:tracePt t="50230" x="5448300" y="3327400"/>
          <p14:tracePt t="50245" x="5454650" y="3327400"/>
          <p14:tracePt t="50262" x="5499100" y="3327400"/>
          <p14:tracePt t="50278" x="5530850" y="3327400"/>
          <p14:tracePt t="50295" x="5549900" y="3327400"/>
          <p14:tracePt t="50311" x="5568950" y="3327400"/>
          <p14:tracePt t="50329" x="5575300" y="3327400"/>
          <p14:tracePt t="50362" x="5581650" y="3327400"/>
          <p14:tracePt t="50391" x="5588000" y="3327400"/>
          <p14:tracePt t="50414" x="5594350" y="3327400"/>
          <p14:tracePt t="50438" x="5600700" y="3327400"/>
          <p14:tracePt t="50478" x="5607050" y="3327400"/>
          <p14:tracePt t="50494" x="5613400" y="3327400"/>
          <p14:tracePt t="50505" x="5619750" y="3327400"/>
          <p14:tracePt t="50523" x="5626100" y="3327400"/>
          <p14:tracePt t="50528" x="5632450" y="3327400"/>
          <p14:tracePt t="50545" x="5638800" y="3327400"/>
          <p14:tracePt t="50563" x="5651500" y="3327400"/>
          <p14:tracePt t="51054" x="0" y="0"/>
        </p14:tracePtLst>
        <p14:tracePtLst>
          <p14:tracePt t="51884" x="2178050" y="3321050"/>
          <p14:tracePt t="51972" x="2197100" y="3321050"/>
          <p14:tracePt t="51979" x="2222500" y="3321050"/>
          <p14:tracePt t="51995" x="2311400" y="3321050"/>
          <p14:tracePt t="52011" x="2457450" y="3321050"/>
          <p14:tracePt t="52014" x="2552700" y="3321050"/>
          <p14:tracePt t="52028" x="2654300" y="3321050"/>
          <p14:tracePt t="52044" x="2901950" y="3321050"/>
          <p14:tracePt t="52047" x="3054350" y="3321050"/>
          <p14:tracePt t="52063" x="3333750" y="3321050"/>
          <p14:tracePt t="52079" x="3581400" y="3321050"/>
          <p14:tracePt t="52095" x="3810000" y="3321050"/>
          <p14:tracePt t="52113" x="4013200" y="3321050"/>
          <p14:tracePt t="52129" x="4171950" y="3321050"/>
          <p14:tracePt t="52145" x="4305300" y="3321050"/>
          <p14:tracePt t="52162" x="4406900" y="3321050"/>
          <p14:tracePt t="52178" x="4483100" y="3321050"/>
          <p14:tracePt t="52194" x="4533900" y="3321050"/>
          <p14:tracePt t="52211" x="4578350" y="3321050"/>
          <p14:tracePt t="52228" x="4610100" y="3321050"/>
          <p14:tracePt t="52231" x="4635500" y="3321050"/>
          <p14:tracePt t="52244" x="4667250" y="3321050"/>
          <p14:tracePt t="52261" x="4730750" y="3321050"/>
          <p14:tracePt t="52263" x="4762500" y="3321050"/>
          <p14:tracePt t="52278" x="4851400" y="3321050"/>
          <p14:tracePt t="52294" x="4927600" y="3321050"/>
          <p14:tracePt t="52311" x="4991100" y="3321050"/>
          <p14:tracePt t="52329" x="5035550" y="3321050"/>
          <p14:tracePt t="52345" x="5054600" y="3321050"/>
          <p14:tracePt t="52362" x="5060950" y="3321050"/>
          <p14:tracePt t="52378" x="5086350" y="3321050"/>
          <p14:tracePt t="52394" x="5130800" y="3321050"/>
          <p14:tracePt t="52412" x="5175250" y="3321050"/>
          <p14:tracePt t="52428" x="5232400" y="3321050"/>
          <p14:tracePt t="52430" x="5257800" y="3321050"/>
          <p14:tracePt t="52444" x="5270500" y="3321050"/>
          <p14:tracePt t="52466" x="5314950" y="3321050"/>
          <p14:tracePt t="52478" x="5334000" y="3321050"/>
          <p14:tracePt t="52494" x="5340350" y="3321050"/>
          <p14:tracePt t="52511" x="5353050" y="3321050"/>
          <p14:tracePt t="52527" x="5359400" y="3321050"/>
          <p14:tracePt t="52740" x="5365750" y="3321050"/>
          <p14:tracePt t="52747" x="5372100" y="3321050"/>
          <p14:tracePt t="52761" x="5391150" y="3321050"/>
          <p14:tracePt t="52778" x="5422900" y="3321050"/>
          <p14:tracePt t="52783" x="5448300" y="3321050"/>
          <p14:tracePt t="52794" x="5461000" y="3321050"/>
          <p14:tracePt t="52811" x="5499100" y="3321050"/>
          <p14:tracePt t="52814" x="5505450" y="3321050"/>
          <p14:tracePt t="52827" x="5518150" y="3321050"/>
          <p14:tracePt t="52846" x="5524500" y="3321050"/>
          <p14:tracePt t="52848" x="5530850" y="3321050"/>
          <p14:tracePt t="52865" x="5537200" y="3321050"/>
          <p14:tracePt t="52881" x="5543550" y="3321050"/>
          <p14:tracePt t="52895" x="5562600" y="3321050"/>
          <p14:tracePt t="52911" x="5581650" y="3321050"/>
          <p14:tracePt t="52928" x="5600700" y="3321050"/>
          <p14:tracePt t="56991" x="0" y="0"/>
        </p14:tracePtLst>
        <p14:tracePtLst>
          <p14:tracePt t="57775" x="3276600" y="3327400"/>
          <p14:tracePt t="57857" x="3289300" y="3327400"/>
          <p14:tracePt t="57864" x="3308350" y="3327400"/>
          <p14:tracePt t="57878" x="3333750" y="3327400"/>
          <p14:tracePt t="57893" x="3473450" y="3327400"/>
          <p14:tracePt t="57911" x="3651250" y="3327400"/>
          <p14:tracePt t="57927" x="3873500" y="3327400"/>
          <p14:tracePt t="57942" x="4152900" y="3327400"/>
          <p14:tracePt t="57963" x="4457700" y="3327400"/>
          <p14:tracePt t="57976" x="4705350" y="3327400"/>
          <p14:tracePt t="57992" x="4902200" y="3327400"/>
          <p14:tracePt t="58009" x="5060950" y="3327400"/>
          <p14:tracePt t="58026" x="5187950" y="3327400"/>
          <p14:tracePt t="58042" x="5314950" y="3327400"/>
          <p14:tracePt t="58046" x="5372100" y="3327400"/>
          <p14:tracePt t="58059" x="5435600" y="3327400"/>
          <p14:tracePt t="58076" x="5530850" y="3327400"/>
          <p14:tracePt t="58078" x="5575300" y="3327400"/>
          <p14:tracePt t="58092" x="5594350" y="3327400"/>
          <p14:tracePt t="58110" x="5619750" y="3327400"/>
          <p14:tracePt t="58408" x="0" y="0"/>
        </p14:tracePtLst>
        <p14:tracePtLst>
          <p14:tracePt t="61232" x="7569200" y="5854700"/>
          <p14:tracePt t="61273" x="7575550" y="5854700"/>
          <p14:tracePt t="61284" x="7594600" y="5854700"/>
          <p14:tracePt t="61291" x="7626350" y="5854700"/>
          <p14:tracePt t="61308" x="7721600" y="5854700"/>
          <p14:tracePt t="61324" x="7842250" y="5854700"/>
          <p14:tracePt t="61327" x="7905750" y="5854700"/>
          <p14:tracePt t="61342" x="8039100" y="5854700"/>
          <p14:tracePt t="61360" x="8159750" y="5854700"/>
          <p14:tracePt t="61375" x="8242300" y="5854700"/>
          <p14:tracePt t="61392" x="8299450" y="5854700"/>
          <p14:tracePt t="61409" x="8331200" y="5854700"/>
          <p14:tracePt t="61425" x="8350250" y="5854700"/>
          <p14:tracePt t="61727" x="8343900" y="5854700"/>
          <p14:tracePt t="61738" x="8331200" y="5854700"/>
          <p14:tracePt t="61743" x="8305800" y="5854700"/>
          <p14:tracePt t="61758" x="8210550" y="5854700"/>
          <p14:tracePt t="61774" x="8083550" y="5854700"/>
          <p14:tracePt t="61791" x="7912100" y="5854700"/>
          <p14:tracePt t="61808" x="7778750" y="5854700"/>
          <p14:tracePt t="61824" x="7689850" y="5873750"/>
          <p14:tracePt t="61841" x="7670800" y="5873750"/>
          <p14:tracePt t="61858" x="7664450" y="5873750"/>
          <p14:tracePt t="62010" x="7677150" y="5873750"/>
          <p14:tracePt t="62022" x="7702550" y="5873750"/>
          <p14:tracePt t="62031" x="7791450" y="5873750"/>
          <p14:tracePt t="62041" x="7854950" y="5873750"/>
          <p14:tracePt t="62048" x="7918450" y="5873750"/>
          <p14:tracePt t="62057" x="7994650" y="5873750"/>
          <p14:tracePt t="62074" x="8121650" y="5873750"/>
          <p14:tracePt t="62091" x="8197850" y="5873750"/>
          <p14:tracePt t="62095" x="8223250" y="5873750"/>
          <p14:tracePt t="62108" x="8242300" y="5873750"/>
          <p14:tracePt t="62125" x="8255000" y="5873750"/>
          <p14:tracePt t="62142" x="8261350" y="5873750"/>
          <p14:tracePt t="62260" x="8242300" y="5873750"/>
          <p14:tracePt t="62272" x="8166100" y="5861050"/>
          <p14:tracePt t="62284" x="8121650" y="5848350"/>
          <p14:tracePt t="62291" x="8077200" y="5848350"/>
          <p14:tracePt t="62308" x="7969250" y="5848350"/>
          <p14:tracePt t="62324" x="7905750" y="5848350"/>
          <p14:tracePt t="62330" x="7886700" y="5848350"/>
          <p14:tracePt t="62341" x="7880350" y="5848350"/>
          <p14:tracePt t="62448" x="7886700" y="5848350"/>
          <p14:tracePt t="62467" x="7918450" y="5848350"/>
          <p14:tracePt t="62473" x="7937500" y="5848350"/>
          <p14:tracePt t="62479" x="7950200" y="5848350"/>
          <p14:tracePt t="62491" x="7975600" y="5848350"/>
          <p14:tracePt t="62508" x="8007350" y="5854700"/>
          <p14:tracePt t="62524" x="8013700" y="5854700"/>
          <p14:tracePt t="62541" x="8020050" y="5854700"/>
          <p14:tracePt t="62591" x="8013700" y="5861050"/>
          <p14:tracePt t="62599" x="7988300" y="5867400"/>
          <p14:tracePt t="62607" x="7956550" y="5867400"/>
          <p14:tracePt t="62624" x="7842250" y="5867400"/>
          <p14:tracePt t="62641" x="7734300" y="5867400"/>
          <p14:tracePt t="62658" x="7677150" y="5867400"/>
          <p14:tracePt t="62674" x="7664450" y="5867400"/>
          <p14:tracePt t="62744" x="7683500" y="5867400"/>
          <p14:tracePt t="62754" x="7702550" y="5867400"/>
          <p14:tracePt t="62759" x="7747000" y="5867400"/>
          <p14:tracePt t="62775" x="7842250" y="5867400"/>
          <p14:tracePt t="62791" x="7969250" y="5867400"/>
          <p14:tracePt t="62807" x="8083550" y="5867400"/>
          <p14:tracePt t="62824" x="8159750" y="5867400"/>
          <p14:tracePt t="62840" x="8191500" y="5867400"/>
          <p14:tracePt t="63663" x="0" y="0"/>
        </p14:tracePtLst>
        <p14:tracePtLst>
          <p14:tracePt t="65290" x="514350" y="4832350"/>
          <p14:tracePt t="65346" x="508000" y="4832350"/>
          <p14:tracePt t="65369" x="508000" y="4845050"/>
          <p14:tracePt t="65379" x="508000" y="4851400"/>
          <p14:tracePt t="65393" x="508000" y="4870450"/>
          <p14:tracePt t="65398" x="508000" y="4876800"/>
          <p14:tracePt t="65409" x="508000" y="4889500"/>
          <p14:tracePt t="65425" x="508000" y="4921250"/>
          <p14:tracePt t="65442" x="508000" y="4972050"/>
          <p14:tracePt t="65461" x="508000" y="5016500"/>
          <p14:tracePt t="65473" x="508000" y="5067300"/>
          <p14:tracePt t="65482" x="508000" y="5086350"/>
          <p14:tracePt t="65491" x="508000" y="5111750"/>
          <p14:tracePt t="65507" x="508000" y="5181600"/>
          <p14:tracePt t="65510" x="514350" y="5200650"/>
          <p14:tracePt t="65523" x="520700" y="5226050"/>
          <p14:tracePt t="65540" x="533400" y="5289550"/>
          <p14:tracePt t="65542" x="546100" y="5314950"/>
          <p14:tracePt t="65556" x="558800" y="5346700"/>
          <p14:tracePt t="65574" x="603250" y="5429250"/>
          <p14:tracePt t="65590" x="635000" y="5492750"/>
          <p14:tracePt t="65606" x="673100" y="5543550"/>
          <p14:tracePt t="65623" x="704850" y="5600700"/>
          <p14:tracePt t="65640" x="749300" y="5651500"/>
          <p14:tracePt t="65656" x="806450" y="5708650"/>
          <p14:tracePt t="65673" x="857250" y="5753100"/>
          <p14:tracePt t="65690" x="927100" y="5803900"/>
          <p14:tracePt t="65708" x="1009650" y="5854700"/>
          <p14:tracePt t="65724" x="1104900" y="5905500"/>
          <p14:tracePt t="65728" x="1149350" y="5937250"/>
          <p14:tracePt t="65740" x="1200150" y="5962650"/>
          <p14:tracePt t="65757" x="1314450" y="6007100"/>
          <p14:tracePt t="65773" x="1524000" y="6076950"/>
          <p14:tracePt t="65790" x="1682750" y="6115050"/>
          <p14:tracePt t="65806" x="1885950" y="6159500"/>
          <p14:tracePt t="65823" x="2114550" y="6210300"/>
          <p14:tracePt t="65840" x="2387600" y="6267450"/>
          <p14:tracePt t="65856" x="2635250" y="6305550"/>
          <p14:tracePt t="65873" x="2825750" y="6343650"/>
          <p14:tracePt t="65890" x="3003550" y="6356350"/>
          <p14:tracePt t="65907" x="3162300" y="6356350"/>
          <p14:tracePt t="65923" x="3321050" y="6356350"/>
          <p14:tracePt t="65926" x="3397250" y="6356350"/>
          <p14:tracePt t="65939" x="3473450" y="6356350"/>
          <p14:tracePt t="65956" x="3632200" y="6350000"/>
          <p14:tracePt t="65958" x="3708400" y="6330950"/>
          <p14:tracePt t="65973" x="3873500" y="6280150"/>
          <p14:tracePt t="65989" x="3994150" y="6223000"/>
          <p14:tracePt t="66007" x="4076700" y="6165850"/>
          <p14:tracePt t="66023" x="4127500" y="6108700"/>
          <p14:tracePt t="66040" x="4152900" y="6057900"/>
          <p14:tracePt t="66056" x="4197350" y="5994400"/>
          <p14:tracePt t="66073" x="4254500" y="5911850"/>
          <p14:tracePt t="66089" x="4292600" y="5829300"/>
          <p14:tracePt t="66106" x="4311650" y="5759450"/>
          <p14:tracePt t="66123" x="4324350" y="5708650"/>
          <p14:tracePt t="66140" x="4324350" y="5657850"/>
          <p14:tracePt t="66157" x="4324350" y="5607050"/>
          <p14:tracePt t="66159" x="4324350" y="5568950"/>
          <p14:tracePt t="66173" x="4318000" y="5543550"/>
          <p14:tracePt t="66190" x="4286250" y="5467350"/>
          <p14:tracePt t="66206" x="4241800" y="5416550"/>
          <p14:tracePt t="66223" x="4165600" y="5346700"/>
          <p14:tracePt t="66240" x="4025900" y="5270500"/>
          <p14:tracePt t="66256" x="3860800" y="5200650"/>
          <p14:tracePt t="66272" x="3676650" y="5137150"/>
          <p14:tracePt t="66289" x="3467100" y="5092700"/>
          <p14:tracePt t="66306" x="3251200" y="5048250"/>
          <p14:tracePt t="66323" x="3048000" y="5010150"/>
          <p14:tracePt t="66339" x="2889250" y="4978400"/>
          <p14:tracePt t="66356" x="2768600" y="4972050"/>
          <p14:tracePt t="66359" x="2724150" y="4972050"/>
          <p14:tracePt t="66373" x="2686050" y="4972050"/>
          <p14:tracePt t="66391" x="2520950" y="4972050"/>
          <p14:tracePt t="66407" x="2374900" y="4991100"/>
          <p14:tracePt t="66424" x="2222500" y="5016500"/>
          <p14:tracePt t="66440" x="2082800" y="5048250"/>
          <p14:tracePt t="66459" x="1955800" y="5086350"/>
          <p14:tracePt t="66473" x="1847850" y="5130800"/>
          <p14:tracePt t="66478" x="1797050" y="5143500"/>
          <p14:tracePt t="66489" x="1752600" y="5168900"/>
          <p14:tracePt t="66506" x="1689100" y="5213350"/>
          <p14:tracePt t="66524" x="1631950" y="5251450"/>
          <p14:tracePt t="66527" x="1612900" y="5270500"/>
          <p14:tracePt t="66539" x="1593850" y="5295900"/>
          <p14:tracePt t="66556" x="1568450" y="5334000"/>
          <p14:tracePt t="66573" x="1555750" y="5365750"/>
          <p14:tracePt t="66576" x="1555750" y="5378450"/>
          <p14:tracePt t="66590" x="1555750" y="5410200"/>
          <p14:tracePt t="66606" x="1555750" y="5448300"/>
          <p14:tracePt t="66623" x="1555750" y="5486400"/>
          <p14:tracePt t="66639" x="1562100" y="5537200"/>
          <p14:tracePt t="66657" x="1587500" y="5588000"/>
          <p14:tracePt t="66674" x="1651000" y="5664200"/>
          <p14:tracePt t="66689" x="1739900" y="5734050"/>
          <p14:tracePt t="66707" x="1885950" y="5810250"/>
          <p14:tracePt t="66723" x="2057400" y="5880100"/>
          <p14:tracePt t="66727" x="2152650" y="5911850"/>
          <p14:tracePt t="66739" x="2279650" y="5937250"/>
          <p14:tracePt t="66757" x="2520950" y="5975350"/>
          <p14:tracePt t="66773" x="2755900" y="5994400"/>
          <p14:tracePt t="66776" x="2844800" y="5994400"/>
          <p14:tracePt t="66790" x="3067050" y="5994400"/>
          <p14:tracePt t="66806" x="3276600" y="5988050"/>
          <p14:tracePt t="66823" x="3479800" y="5956300"/>
          <p14:tracePt t="66839" x="3663950" y="5899150"/>
          <p14:tracePt t="66856" x="3803650" y="5822950"/>
          <p14:tracePt t="66873" x="3860800" y="5765800"/>
          <p14:tracePt t="66889" x="3879850" y="5715000"/>
          <p14:tracePt t="66906" x="3879850" y="5676900"/>
          <p14:tracePt t="66923" x="3879850" y="5613400"/>
          <p14:tracePt t="66928" x="3879850" y="5568950"/>
          <p14:tracePt t="66940" x="3867150" y="5524500"/>
          <p14:tracePt t="66959" x="3841750" y="5448300"/>
          <p14:tracePt t="66974" x="3790950" y="5340350"/>
          <p14:tracePt t="66991" x="3746500" y="5289550"/>
          <p14:tracePt t="67006" x="3689350" y="5219700"/>
          <p14:tracePt t="67023" x="3600450" y="5149850"/>
          <p14:tracePt t="67039" x="3486150" y="5086350"/>
          <p14:tracePt t="67056" x="3352800" y="5035550"/>
          <p14:tracePt t="67072" x="3219450" y="4991100"/>
          <p14:tracePt t="67089" x="3079750" y="4959350"/>
          <p14:tracePt t="67106" x="2971800" y="4953000"/>
          <p14:tracePt t="67123" x="2882900" y="4953000"/>
          <p14:tracePt t="67139" x="2787650" y="4953000"/>
          <p14:tracePt t="67157" x="2698750" y="4978400"/>
          <p14:tracePt t="67160" x="2654300" y="4991100"/>
          <p14:tracePt t="67174" x="2540000" y="5029200"/>
          <p14:tracePt t="67191" x="2444750" y="5092700"/>
          <p14:tracePt t="67207" x="2362200" y="5137150"/>
          <p14:tracePt t="67223" x="2311400" y="5181600"/>
          <p14:tracePt t="67239" x="2292350" y="5213350"/>
          <p14:tracePt t="67256" x="2279650" y="5251450"/>
          <p14:tracePt t="67272" x="2279650" y="5283200"/>
          <p14:tracePt t="67289" x="2279650" y="5340350"/>
          <p14:tracePt t="67306" x="2317750" y="5403850"/>
          <p14:tracePt t="67322" x="2374900" y="5480050"/>
          <p14:tracePt t="67339" x="2495550" y="5568950"/>
          <p14:tracePt t="67356" x="2660650" y="5657850"/>
          <p14:tracePt t="67359" x="2768600" y="5695950"/>
          <p14:tracePt t="67372" x="2901950" y="5734050"/>
          <p14:tracePt t="67391" x="3333750" y="5810250"/>
          <p14:tracePt t="67407" x="3619500" y="5816600"/>
          <p14:tracePt t="67423" x="3886200" y="5797550"/>
          <p14:tracePt t="67440" x="4038600" y="5753100"/>
          <p14:tracePt t="67458" x="4114800" y="5708650"/>
          <p14:tracePt t="67473" x="4146550" y="5657850"/>
          <p14:tracePt t="67489" x="4152900" y="5619750"/>
          <p14:tracePt t="67506" x="4152900" y="5556250"/>
          <p14:tracePt t="67522" x="4146550" y="5461000"/>
          <p14:tracePt t="67540" x="4089400" y="5372100"/>
          <p14:tracePt t="67544" x="4057650" y="5327650"/>
          <p14:tracePt t="67556" x="4006850" y="5276850"/>
          <p14:tracePt t="67572" x="3860800" y="5181600"/>
          <p14:tracePt t="67576" x="3784600" y="5149850"/>
          <p14:tracePt t="67589" x="3708400" y="5118100"/>
          <p14:tracePt t="67606" x="3530600" y="5086350"/>
          <p14:tracePt t="67622" x="3479800" y="5086350"/>
          <p14:tracePt t="67639" x="3397250" y="5092700"/>
          <p14:tracePt t="67657" x="3327400" y="5118100"/>
          <p14:tracePt t="67674" x="3257550" y="5187950"/>
          <p14:tracePt t="67690" x="3206750" y="5270500"/>
          <p14:tracePt t="67694" x="3181350" y="5321300"/>
          <p14:tracePt t="67706" x="3155950" y="5365750"/>
          <p14:tracePt t="67723" x="3143250" y="5448300"/>
          <p14:tracePt t="67726" x="3143250" y="5480050"/>
          <p14:tracePt t="67739" x="3162300" y="5518150"/>
          <p14:tracePt t="67756" x="3219450" y="5594350"/>
          <p14:tracePt t="67758" x="3276600" y="5626100"/>
          <p14:tracePt t="67772" x="3352800" y="5657850"/>
          <p14:tracePt t="67790" x="3657600" y="5708650"/>
          <p14:tracePt t="67806" x="3835400" y="5702300"/>
          <p14:tracePt t="67822" x="3956050" y="5670550"/>
          <p14:tracePt t="67839" x="4013200" y="5626100"/>
          <p14:tracePt t="67856" x="4038600" y="5594350"/>
          <p14:tracePt t="67872" x="4038600" y="5562600"/>
          <p14:tracePt t="67889" x="4038600" y="5524500"/>
          <p14:tracePt t="67907" x="4038600" y="5473700"/>
          <p14:tracePt t="67911" x="4032250" y="5454650"/>
          <p14:tracePt t="67923" x="4025900" y="5441950"/>
          <p14:tracePt t="67940" x="4000500" y="5403850"/>
          <p14:tracePt t="67959" x="3968750" y="5384800"/>
          <p14:tracePt t="67973" x="3962400" y="5378450"/>
          <p14:tracePt t="68017" x="3956050" y="5378450"/>
          <p14:tracePt t="68257" x="3949700" y="5378450"/>
          <p14:tracePt t="68268" x="3937000" y="5372100"/>
          <p14:tracePt t="68279" x="3924300" y="5365750"/>
          <p14:tracePt t="68289" x="3911600" y="5353050"/>
          <p14:tracePt t="68306" x="3879850" y="5327650"/>
          <p14:tracePt t="68322" x="3822700" y="5295900"/>
          <p14:tracePt t="68339" x="3740150" y="5257800"/>
          <p14:tracePt t="68355" x="3651250" y="5219700"/>
          <p14:tracePt t="68372" x="3581400" y="5200650"/>
          <p14:tracePt t="68388" x="3543300" y="5187950"/>
          <p14:tracePt t="68391" x="3536950" y="5181600"/>
          <p14:tracePt t="68406" x="3524250" y="5181600"/>
          <p14:tracePt t="68422" x="3505200" y="5181600"/>
          <p14:tracePt t="68440" x="3486150" y="5181600"/>
          <p14:tracePt t="68459" x="3460750" y="5181600"/>
          <p14:tracePt t="68473" x="3429000" y="5181600"/>
          <p14:tracePt t="68490" x="3409950" y="5181600"/>
          <p14:tracePt t="68506" x="3397250" y="5181600"/>
          <p14:tracePt t="68523" x="3378200" y="5187950"/>
          <p14:tracePt t="68539" x="3359150" y="5194300"/>
          <p14:tracePt t="68542" x="3352800" y="5200650"/>
          <p14:tracePt t="68555" x="3346450" y="5207000"/>
          <p14:tracePt t="68572" x="3333750" y="5226050"/>
          <p14:tracePt t="68576" x="3321050" y="5238750"/>
          <p14:tracePt t="68588" x="3314700" y="5251450"/>
          <p14:tracePt t="68605" x="3302000" y="5289550"/>
          <p14:tracePt t="68621" x="3295650" y="5302250"/>
          <p14:tracePt t="68638" x="3295650" y="5321300"/>
          <p14:tracePt t="68655" x="3295650" y="5334000"/>
          <p14:tracePt t="68689" x="3295650" y="5353050"/>
          <p14:tracePt t="68706" x="3308350" y="5359400"/>
          <p14:tracePt t="68722" x="3333750" y="5372100"/>
          <p14:tracePt t="68739" x="3346450" y="5378450"/>
          <p14:tracePt t="68755" x="3365500" y="5378450"/>
          <p14:tracePt t="68758" x="3384550" y="5384800"/>
          <p14:tracePt t="68772" x="3390900" y="5384800"/>
          <p14:tracePt t="68774" x="3397250" y="5384800"/>
          <p14:tracePt t="69238" x="0" y="0"/>
        </p14:tracePtLst>
        <p14:tracePtLst>
          <p14:tracePt t="75919" x="1720850" y="4121150"/>
          <p14:tracePt t="76018" x="1727200" y="4121150"/>
          <p14:tracePt t="76027" x="1739900" y="4121150"/>
          <p14:tracePt t="76039" x="1790700" y="4127500"/>
          <p14:tracePt t="76056" x="1866900" y="4140200"/>
          <p14:tracePt t="76070" x="1987550" y="4152900"/>
          <p14:tracePt t="76086" x="2108200" y="4165600"/>
          <p14:tracePt t="76103" x="2254250" y="4165600"/>
          <p14:tracePt t="76119" x="2413000" y="4178300"/>
          <p14:tracePt t="76136" x="2546350" y="4197350"/>
          <p14:tracePt t="76153" x="2667000" y="4210050"/>
          <p14:tracePt t="76169" x="2774950" y="4235450"/>
          <p14:tracePt t="76186" x="2863850" y="4248150"/>
          <p14:tracePt t="76204" x="2940050" y="4267200"/>
          <p14:tracePt t="76208" x="2965450" y="4267200"/>
          <p14:tracePt t="76221" x="3016250" y="4273550"/>
          <p14:tracePt t="76237" x="3105150" y="4279900"/>
          <p14:tracePt t="76254" x="3225800" y="4298950"/>
          <p14:tracePt t="76271" x="3282950" y="4298950"/>
          <p14:tracePt t="76287" x="3327400" y="4311650"/>
          <p14:tracePt t="76303" x="3352800" y="4311650"/>
          <p14:tracePt t="76319" x="3371850" y="4311650"/>
          <p14:tracePt t="76336" x="3384550" y="4311650"/>
          <p14:tracePt t="76353" x="3390900" y="4311650"/>
          <p14:tracePt t="76369" x="3409950" y="4311650"/>
          <p14:tracePt t="76386" x="3422650" y="4311650"/>
          <p14:tracePt t="76403" x="3429000" y="4311650"/>
          <p14:tracePt t="76419" x="3441700" y="4311650"/>
          <p14:tracePt t="76436" x="3454400" y="4311650"/>
          <p14:tracePt t="76456" x="3460750" y="4311650"/>
          <p14:tracePt t="76462" x="3473450" y="4311650"/>
          <p14:tracePt t="76473" x="3479800" y="4311650"/>
          <p14:tracePt t="76487" x="3498850" y="4311650"/>
          <p14:tracePt t="76503" x="3517900" y="4311650"/>
          <p14:tracePt t="76521" x="3543300" y="4311650"/>
          <p14:tracePt t="76537" x="3568700" y="4311650"/>
          <p14:tracePt t="76553" x="3594100" y="4311650"/>
          <p14:tracePt t="76569" x="3619500" y="4311650"/>
          <p14:tracePt t="76586" x="3651250" y="4311650"/>
          <p14:tracePt t="76602" x="3670300" y="4311650"/>
          <p14:tracePt t="76619" x="3676650" y="4311650"/>
          <p14:tracePt t="76636" x="3708400" y="4311650"/>
          <p14:tracePt t="76652" x="3721100" y="4311650"/>
          <p14:tracePt t="76669" x="3759200" y="4311650"/>
          <p14:tracePt t="76686" x="3778250" y="4311650"/>
          <p14:tracePt t="76703" x="3797300" y="4311650"/>
          <p14:tracePt t="76720" x="3816350" y="4311650"/>
          <p14:tracePt t="76737" x="3835400" y="4311650"/>
          <p14:tracePt t="76754" x="3841750" y="4311650"/>
          <p14:tracePt t="76771" x="3854450" y="4305300"/>
          <p14:tracePt t="76786" x="3873500" y="4298950"/>
          <p14:tracePt t="76803" x="3886200" y="4298950"/>
          <p14:tracePt t="76819" x="3898900" y="4292600"/>
          <p14:tracePt t="76836" x="3917950" y="4292600"/>
          <p14:tracePt t="76853" x="3943350" y="4292600"/>
          <p14:tracePt t="76855" x="3956050" y="4292600"/>
          <p14:tracePt t="76870" x="4006850" y="4292600"/>
          <p14:tracePt t="76886" x="4070350" y="4292600"/>
          <p14:tracePt t="76903" x="4133850" y="4292600"/>
          <p14:tracePt t="76919" x="4210050" y="4292600"/>
          <p14:tracePt t="76936" x="4286250" y="4292600"/>
          <p14:tracePt t="76955" x="4375150" y="4292600"/>
          <p14:tracePt t="76970" x="4451350" y="4292600"/>
          <p14:tracePt t="76987" x="4508500" y="4292600"/>
          <p14:tracePt t="76992" x="4527550" y="4292600"/>
          <p14:tracePt t="77003" x="4552950" y="4292600"/>
          <p14:tracePt t="77021" x="4584700" y="4292600"/>
          <p14:tracePt t="77037" x="4622800" y="4292600"/>
          <p14:tracePt t="77041" x="4635500" y="4292600"/>
          <p14:tracePt t="77052" x="4654550" y="4292600"/>
          <p14:tracePt t="77070" x="4679950" y="4292600"/>
          <p14:tracePt t="77086" x="4686300" y="4292600"/>
          <p14:tracePt t="77119" x="4692650" y="4292600"/>
          <p14:tracePt t="77129" x="4699000" y="4292600"/>
          <p14:tracePt t="77145" x="4705350" y="4292600"/>
          <p14:tracePt t="77152" x="4711700" y="4292600"/>
          <p14:tracePt t="77169" x="4724400" y="4286250"/>
          <p14:tracePt t="77186" x="4737100" y="4286250"/>
          <p14:tracePt t="77203" x="4749800" y="4286250"/>
          <p14:tracePt t="77219" x="4756150" y="4286250"/>
          <p14:tracePt t="77446" x="0" y="0"/>
        </p14:tracePtLst>
        <p14:tracePtLst>
          <p14:tracePt t="78544" x="6756400" y="3403600"/>
          <p14:tracePt t="78606" x="6756400" y="3422650"/>
          <p14:tracePt t="78614" x="6756400" y="3441700"/>
          <p14:tracePt t="78623" x="6756400" y="3486150"/>
          <p14:tracePt t="78635" x="6762750" y="3517900"/>
          <p14:tracePt t="78652" x="6788150" y="3619500"/>
          <p14:tracePt t="78669" x="6826250" y="3733800"/>
          <p14:tracePt t="78671" x="6851650" y="3790950"/>
          <p14:tracePt t="78686" x="6902450" y="3879850"/>
          <p14:tracePt t="78702" x="6946900" y="3968750"/>
          <p14:tracePt t="78719" x="6991350" y="4051300"/>
          <p14:tracePt t="78736" x="7035800" y="4133850"/>
          <p14:tracePt t="78753" x="7105650" y="4222750"/>
          <p14:tracePt t="78769" x="7181850" y="4305300"/>
          <p14:tracePt t="78786" x="7264400" y="4387850"/>
          <p14:tracePt t="78803" x="7359650" y="4451350"/>
          <p14:tracePt t="78818" x="7454900" y="4508500"/>
          <p14:tracePt t="78835" x="7562850" y="4552950"/>
          <p14:tracePt t="78852" x="7677150" y="4603750"/>
          <p14:tracePt t="78868" x="7797800" y="4654550"/>
          <p14:tracePt t="78870" x="7867650" y="4686300"/>
          <p14:tracePt t="78886" x="8001000" y="4737100"/>
          <p14:tracePt t="78902" x="8134350" y="4787900"/>
          <p14:tracePt t="78918" x="8242300" y="4832350"/>
          <p14:tracePt t="78935" x="8375650" y="4883150"/>
          <p14:tracePt t="78952" x="8509000" y="4933950"/>
          <p14:tracePt t="78969" x="8655050" y="4965700"/>
          <p14:tracePt t="78986" x="8807450" y="5003800"/>
          <p14:tracePt t="79002" x="8947150" y="5035550"/>
          <p14:tracePt t="79019" x="9086850" y="5060950"/>
          <p14:tracePt t="79036" x="9220200" y="5073650"/>
          <p14:tracePt t="79039" x="9283700" y="5086350"/>
          <p14:tracePt t="79051" x="9328150" y="5086350"/>
          <p14:tracePt t="79070" x="9486900" y="5086350"/>
          <p14:tracePt t="79085" x="9582150" y="5086350"/>
          <p14:tracePt t="79102" x="9709150" y="5073650"/>
          <p14:tracePt t="79118" x="9842500" y="5054600"/>
          <p14:tracePt t="79135" x="9969500" y="5035550"/>
          <p14:tracePt t="79152" x="10090150" y="5010150"/>
          <p14:tracePt t="79168" x="10185400" y="4984750"/>
          <p14:tracePt t="79185" x="10223500" y="4965700"/>
          <p14:tracePt t="79202" x="10255250" y="4946650"/>
          <p14:tracePt t="79219" x="10280650" y="4921250"/>
          <p14:tracePt t="79236" x="10299700" y="4889500"/>
          <p14:tracePt t="79239" x="10318750" y="4876800"/>
          <p14:tracePt t="79253" x="10337800" y="4857750"/>
          <p14:tracePt t="79269" x="10369550" y="4800600"/>
          <p14:tracePt t="79272" x="10382250" y="4775200"/>
          <p14:tracePt t="79286" x="10394950" y="4756150"/>
          <p14:tracePt t="79302" x="10401300" y="4705350"/>
          <p14:tracePt t="79319" x="10401300" y="4660900"/>
          <p14:tracePt t="79335" x="10394950" y="4591050"/>
          <p14:tracePt t="79352" x="10356850" y="4508500"/>
          <p14:tracePt t="79368" x="10267950" y="4419600"/>
          <p14:tracePt t="79385" x="10153650" y="4330700"/>
          <p14:tracePt t="79402" x="10013950" y="4235450"/>
          <p14:tracePt t="79418" x="9880600" y="4159250"/>
          <p14:tracePt t="79435" x="9766300" y="4102100"/>
          <p14:tracePt t="79452" x="9652000" y="4051300"/>
          <p14:tracePt t="79454" x="9607550" y="4038600"/>
          <p14:tracePt t="79468" x="9550400" y="4013200"/>
          <p14:tracePt t="79472" x="9493250" y="3987800"/>
          <p14:tracePt t="79486" x="9423400" y="3962400"/>
          <p14:tracePt t="79502" x="9194800" y="3867150"/>
          <p14:tracePt t="79518" x="8978900" y="3803650"/>
          <p14:tracePt t="79536" x="8775700" y="3771900"/>
          <p14:tracePt t="79552" x="8578850" y="3727450"/>
          <p14:tracePt t="79568" x="8407400" y="3695700"/>
          <p14:tracePt t="79585" x="8235950" y="3657600"/>
          <p14:tracePt t="79601" x="8064500" y="3638550"/>
          <p14:tracePt t="79618" x="7924800" y="3638550"/>
          <p14:tracePt t="79635" x="7766050" y="3632200"/>
          <p14:tracePt t="79652" x="7651750" y="3632200"/>
          <p14:tracePt t="79668" x="7537450" y="3632200"/>
          <p14:tracePt t="79672" x="7493000" y="3632200"/>
          <p14:tracePt t="79685" x="7448550" y="3632200"/>
          <p14:tracePt t="79702" x="7340600" y="3632200"/>
          <p14:tracePt t="79718" x="7264400" y="3632200"/>
          <p14:tracePt t="79735" x="7188200" y="3632200"/>
          <p14:tracePt t="79752" x="7099300" y="3632200"/>
          <p14:tracePt t="79769" x="7029450" y="3644900"/>
          <p14:tracePt t="79786" x="6978650" y="3663950"/>
          <p14:tracePt t="79803" x="6934200" y="3689350"/>
          <p14:tracePt t="79818" x="6902450" y="3714750"/>
          <p14:tracePt t="79835" x="6870700" y="3727450"/>
          <p14:tracePt t="79851" x="6851650" y="3746500"/>
          <p14:tracePt t="79868" x="6819900" y="3778250"/>
          <p14:tracePt t="79870" x="6807200" y="3797300"/>
          <p14:tracePt t="79885" x="6794500" y="3816350"/>
          <p14:tracePt t="79901" x="6769100" y="3879850"/>
          <p14:tracePt t="79918" x="6756400" y="3943350"/>
          <p14:tracePt t="79935" x="6743700" y="4013200"/>
          <p14:tracePt t="79951" x="6743700" y="4064000"/>
          <p14:tracePt t="79969" x="6743700" y="4152900"/>
          <p14:tracePt t="79985" x="6750050" y="4229100"/>
          <p14:tracePt t="80002" x="6775450" y="4298950"/>
          <p14:tracePt t="80019" x="6819900" y="4368800"/>
          <p14:tracePt t="80035" x="6864350" y="4419600"/>
          <p14:tracePt t="80038" x="6896100" y="4457700"/>
          <p14:tracePt t="80051" x="6946900" y="4489450"/>
          <p14:tracePt t="80070" x="7124700" y="4591050"/>
          <p14:tracePt t="80084" x="7207250" y="4629150"/>
          <p14:tracePt t="80102" x="7435850" y="4692650"/>
          <p14:tracePt t="80118" x="7588250" y="4730750"/>
          <p14:tracePt t="80135" x="7740650" y="4762500"/>
          <p14:tracePt t="80151" x="7899400" y="4794250"/>
          <p14:tracePt t="80168" x="8058150" y="4819650"/>
          <p14:tracePt t="80185" x="8242300" y="4857750"/>
          <p14:tracePt t="80201" x="8426450" y="4889500"/>
          <p14:tracePt t="80219" x="8629650" y="4927600"/>
          <p14:tracePt t="80235" x="8832850" y="4953000"/>
          <p14:tracePt t="80252" x="9017000" y="4953000"/>
          <p14:tracePt t="80254" x="9112250" y="4953000"/>
          <p14:tracePt t="80269" x="9207500" y="4953000"/>
          <p14:tracePt t="80284" x="9347200" y="4927600"/>
          <p14:tracePt t="80303" x="9537700" y="4870450"/>
          <p14:tracePt t="80318" x="9652000" y="4838700"/>
          <p14:tracePt t="80335" x="9772650" y="4787900"/>
          <p14:tracePt t="80351" x="9874250" y="4737100"/>
          <p14:tracePt t="80368" x="9931400" y="4699000"/>
          <p14:tracePt t="80385" x="9963150" y="4654550"/>
          <p14:tracePt t="80401" x="9975850" y="4610100"/>
          <p14:tracePt t="80418" x="9975850" y="4572000"/>
          <p14:tracePt t="80435" x="9975850" y="4508500"/>
          <p14:tracePt t="80451" x="9950450" y="4432300"/>
          <p14:tracePt t="80470" x="9925050" y="4381500"/>
          <p14:tracePt t="80472" x="9912350" y="4356100"/>
          <p14:tracePt t="80486" x="9899650" y="4330700"/>
          <p14:tracePt t="80502" x="9848850" y="4248150"/>
          <p14:tracePt t="80519" x="9798050" y="4191000"/>
          <p14:tracePt t="80535" x="9740900" y="4146550"/>
          <p14:tracePt t="80552" x="9677400" y="4102100"/>
          <p14:tracePt t="80568" x="9588500" y="4044950"/>
          <p14:tracePt t="80585" x="9486900" y="3981450"/>
          <p14:tracePt t="80601" x="9359900" y="3905250"/>
          <p14:tracePt t="80618" x="9245600" y="3860800"/>
          <p14:tracePt t="80634" x="9163050" y="3822700"/>
          <p14:tracePt t="80651" x="9105900" y="3797300"/>
          <p14:tracePt t="80668" x="9074150" y="3790950"/>
          <p14:tracePt t="80685" x="9055100" y="3784600"/>
          <p14:tracePt t="80686" x="9036050" y="3778250"/>
          <p14:tracePt t="80702" x="9004300" y="3771900"/>
          <p14:tracePt t="80719" x="8953500" y="3759200"/>
          <p14:tracePt t="80735" x="8902700" y="3746500"/>
          <p14:tracePt t="80752" x="8858250" y="3733800"/>
          <p14:tracePt t="80769" x="8813800" y="3727450"/>
          <p14:tracePt t="80785" x="8788400" y="3721100"/>
          <p14:tracePt t="80802" x="8731250" y="3708400"/>
          <p14:tracePt t="80818" x="8667750" y="3695700"/>
          <p14:tracePt t="80834" x="8572500" y="3683000"/>
          <p14:tracePt t="80852" x="8432800" y="3657600"/>
          <p14:tracePt t="80868" x="8280400" y="3638550"/>
          <p14:tracePt t="80871" x="8229600" y="3638550"/>
          <p14:tracePt t="80884" x="8166100" y="3638550"/>
          <p14:tracePt t="80902" x="8013700" y="3638550"/>
          <p14:tracePt t="80918" x="7956550" y="3638550"/>
          <p14:tracePt t="80935" x="7918450" y="3638550"/>
          <p14:tracePt t="80951" x="7867650" y="3638550"/>
          <p14:tracePt t="80968" x="7823200" y="3638550"/>
          <p14:tracePt t="80985" x="7747000" y="3638550"/>
          <p14:tracePt t="81002" x="7658100" y="3638550"/>
          <p14:tracePt t="81019" x="7531100" y="3638550"/>
          <p14:tracePt t="81035" x="7404100" y="3638550"/>
          <p14:tracePt t="81040" x="7353300" y="3638550"/>
          <p14:tracePt t="81051" x="7296150" y="3651250"/>
          <p14:tracePt t="81070" x="7219950" y="3663950"/>
          <p14:tracePt t="81072" x="7194550" y="3670300"/>
          <p14:tracePt t="81084" x="7181850" y="3670300"/>
          <p14:tracePt t="81101" x="7156450" y="3676650"/>
          <p14:tracePt t="81118" x="7124700" y="3683000"/>
          <p14:tracePt t="81134" x="7105650" y="3695700"/>
          <p14:tracePt t="81151" x="7086600" y="3702050"/>
          <p14:tracePt t="81168" x="7073900" y="3714750"/>
          <p14:tracePt t="81184" x="7061200" y="3733800"/>
          <p14:tracePt t="81201" x="7048500" y="3759200"/>
          <p14:tracePt t="81219" x="7035800" y="3778250"/>
          <p14:tracePt t="81235" x="7023100" y="3810000"/>
          <p14:tracePt t="81252" x="7010400" y="3829050"/>
          <p14:tracePt t="81255" x="7010400" y="3841750"/>
          <p14:tracePt t="81267" x="7010400" y="3848100"/>
          <p14:tracePt t="81285" x="7010400" y="3867150"/>
          <p14:tracePt t="81303" x="7004050" y="3892550"/>
          <p14:tracePt t="81623" x="0" y="0"/>
        </p14:tracePtLst>
        <p14:tracePtLst>
          <p14:tracePt t="83138" x="7245350" y="3587750"/>
          <p14:tracePt t="83169" x="7251700" y="3587750"/>
          <p14:tracePt t="83178" x="7258050" y="3587750"/>
          <p14:tracePt t="83195" x="7270750" y="3587750"/>
          <p14:tracePt t="83200" x="7283450" y="3587750"/>
          <p14:tracePt t="83217" x="7302500" y="3587750"/>
          <p14:tracePt t="83234" x="7340600" y="3587750"/>
          <p14:tracePt t="83250" x="7416800" y="3587750"/>
          <p14:tracePt t="83268" x="7524750" y="3587750"/>
          <p14:tracePt t="83284" x="7664450" y="3587750"/>
          <p14:tracePt t="83286" x="7747000" y="3587750"/>
          <p14:tracePt t="83302" x="7823200" y="3587750"/>
          <p14:tracePt t="83318" x="7956550" y="3587750"/>
          <p14:tracePt t="83334" x="8096250" y="3587750"/>
          <p14:tracePt t="83350" x="8134350" y="3587750"/>
          <p14:tracePt t="83367" x="8147050" y="3587750"/>
          <p14:tracePt t="83726" x="0" y="0"/>
        </p14:tracePtLst>
        <p14:tracePtLst>
          <p14:tracePt t="85592" x="7620000" y="3848100"/>
          <p14:tracePt t="85667" x="7626350" y="3848100"/>
          <p14:tracePt t="85679" x="7632700" y="3848100"/>
          <p14:tracePt t="85698" x="7645400" y="3848100"/>
          <p14:tracePt t="85708" x="7658100" y="3848100"/>
          <p14:tracePt t="85717" x="7683500" y="3848100"/>
          <p14:tracePt t="85737" x="7823200" y="3848100"/>
          <p14:tracePt t="85752" x="7969250" y="3848100"/>
          <p14:tracePt t="85769" x="8140700" y="3848100"/>
          <p14:tracePt t="85784" x="8286750" y="3848100"/>
          <p14:tracePt t="85801" x="8394700" y="3848100"/>
          <p14:tracePt t="85817" x="8445500" y="3848100"/>
          <p14:tracePt t="85833" x="8458200" y="3848100"/>
          <p14:tracePt t="85850" x="8464550" y="3848100"/>
          <p14:tracePt t="86902" x="0" y="0"/>
        </p14:tracePtLst>
        <p14:tracePtLst>
          <p14:tracePt t="88379" x="7531100" y="3835400"/>
          <p14:tracePt t="88448" x="7537450" y="3835400"/>
          <p14:tracePt t="88465" x="7543800" y="3835400"/>
          <p14:tracePt t="88476" x="7556500" y="3835400"/>
          <p14:tracePt t="88482" x="7562850" y="3835400"/>
          <p14:tracePt t="88501" x="7594600" y="3835400"/>
          <p14:tracePt t="88517" x="7626350" y="3835400"/>
          <p14:tracePt t="88534" x="7696200" y="3835400"/>
          <p14:tracePt t="88550" x="7721600" y="3835400"/>
          <p14:tracePt t="88568" x="7835900" y="3835400"/>
          <p14:tracePt t="88583" x="7937500" y="3835400"/>
          <p14:tracePt t="88600" x="8045450" y="3854450"/>
          <p14:tracePt t="88615" x="8134350" y="3867150"/>
          <p14:tracePt t="88632" x="8210550" y="3886200"/>
          <p14:tracePt t="88649" x="8255000" y="3892550"/>
          <p14:tracePt t="88665" x="8274050" y="3898900"/>
          <p14:tracePt t="88682" x="8280400" y="3898900"/>
          <p14:tracePt t="88698" x="8286750" y="3898900"/>
          <p14:tracePt t="88732" x="8293100" y="3898900"/>
          <p14:tracePt t="89246" x="0" y="0"/>
        </p14:tracePtLst>
        <p14:tracePtLst>
          <p14:tracePt t="92632" x="7924800" y="4095750"/>
          <p14:tracePt t="92744" x="7931150" y="4089400"/>
          <p14:tracePt t="92755" x="7937500" y="4089400"/>
          <p14:tracePt t="92764" x="7962900" y="4089400"/>
          <p14:tracePt t="92783" x="8058150" y="4089400"/>
          <p14:tracePt t="92800" x="8108950" y="4089400"/>
          <p14:tracePt t="92816" x="8121650" y="4089400"/>
          <p14:tracePt t="92831" x="8128000" y="4089400"/>
          <p14:tracePt t="93142" x="0" y="0"/>
        </p14:tracePtLst>
        <p14:tracePtLst>
          <p14:tracePt t="93736" x="8064500" y="4318000"/>
          <p14:tracePt t="93856" x="8083550" y="4318000"/>
          <p14:tracePt t="93865" x="8108950" y="4318000"/>
          <p14:tracePt t="93883" x="8153400" y="4318000"/>
          <p14:tracePt t="93897" x="8191500" y="4318000"/>
          <p14:tracePt t="93902" x="8197850" y="4318000"/>
          <p14:tracePt t="93913" x="8204200" y="4318000"/>
          <p14:tracePt t="93930" x="8210550" y="4318000"/>
          <p14:tracePt t="94143" x="0" y="0"/>
        </p14:tracePtLst>
        <p14:tracePtLst>
          <p14:tracePt t="95281" x="8197850" y="4572000"/>
          <p14:tracePt t="95320" x="8210550" y="4572000"/>
          <p14:tracePt t="95330" x="8235950" y="4572000"/>
          <p14:tracePt t="95337" x="8267700" y="4572000"/>
          <p14:tracePt t="95349" x="8305800" y="4572000"/>
          <p14:tracePt t="95366" x="8413750" y="4572000"/>
          <p14:tracePt t="95380" x="8540750" y="4572000"/>
          <p14:tracePt t="95400" x="8680450" y="4572000"/>
          <p14:tracePt t="95403" x="8743950" y="4572000"/>
          <p14:tracePt t="95414" x="8839200" y="4572000"/>
          <p14:tracePt t="95432" x="8890000" y="4572000"/>
          <p14:tracePt t="95446" x="8909050" y="4572000"/>
          <p14:tracePt t="95464" x="8915400" y="4572000"/>
          <p14:tracePt t="95480" x="8921750" y="4572000"/>
          <p14:tracePt t="95734" x="0" y="0"/>
        </p14:tracePtLst>
        <p14:tracePtLst>
          <p14:tracePt t="97088" x="8388350" y="4826000"/>
          <p14:tracePt t="97153" x="8407400" y="4819650"/>
          <p14:tracePt t="97163" x="8413750" y="4819650"/>
          <p14:tracePt t="97181" x="8445500" y="4819650"/>
          <p14:tracePt t="97196" x="8489950" y="4819650"/>
          <p14:tracePt t="97201" x="8515350" y="4819650"/>
          <p14:tracePt t="97212" x="8534400" y="4819650"/>
          <p14:tracePt t="97229" x="8566150" y="4819650"/>
          <p14:tracePt t="97246" x="8604250" y="4819650"/>
          <p14:tracePt t="97262" x="8610600" y="4819650"/>
          <p14:tracePt t="97279" x="8623300" y="4819650"/>
          <p14:tracePt t="97679" x="0" y="0"/>
        </p14:tracePtLst>
        <p14:tracePtLst>
          <p14:tracePt t="98739" x="7924800" y="4051300"/>
          <p14:tracePt t="98871" x="0" y="0"/>
        </p14:tracePtLst>
        <p14:tracePtLst>
          <p14:tracePt t="99212" x="8128000" y="4254500"/>
          <p14:tracePt t="99287" x="0" y="0"/>
        </p14:tracePtLst>
        <p14:tracePtLst>
          <p14:tracePt t="100076" x="8413750" y="4718050"/>
          <p14:tracePt t="100159" x="0" y="0"/>
        </p14:tracePtLst>
        <p14:tracePtLst>
          <p14:tracePt t="101396" x="3168650" y="3289300"/>
          <p14:tracePt t="101496" x="3175000" y="3289300"/>
          <p14:tracePt t="101507" x="3187700" y="3289300"/>
          <p14:tracePt t="101512" x="3200400" y="3289300"/>
          <p14:tracePt t="101528" x="3263900" y="3302000"/>
          <p14:tracePt t="101544" x="3378200" y="3321050"/>
          <p14:tracePt t="101561" x="3530600" y="3359150"/>
          <p14:tracePt t="101578" x="3689350" y="3384550"/>
          <p14:tracePt t="101583" x="3752850" y="3390900"/>
          <p14:tracePt t="101595" x="3822700" y="3397250"/>
          <p14:tracePt t="101613" x="3905250" y="3397250"/>
          <p14:tracePt t="101629" x="3981450" y="3397250"/>
          <p14:tracePt t="101646" x="4057650" y="3397250"/>
          <p14:tracePt t="101650" x="4108450" y="3397250"/>
          <p14:tracePt t="101661" x="4248150" y="3397250"/>
          <p14:tracePt t="101678" x="4406900" y="3397250"/>
          <p14:tracePt t="101695" x="4546600" y="3397250"/>
          <p14:tracePt t="101711" x="4641850" y="3397250"/>
          <p14:tracePt t="101727" x="4692650" y="3397250"/>
          <p14:tracePt t="101744" x="4718050" y="3397250"/>
          <p14:tracePt t="101761" x="4737100" y="3403600"/>
          <p14:tracePt t="101777" x="4787900" y="3416300"/>
          <p14:tracePt t="101794" x="4832350" y="3422650"/>
          <p14:tracePt t="101811" x="4864100" y="3429000"/>
          <p14:tracePt t="101814" x="4889500" y="3435350"/>
          <p14:tracePt t="101830" x="4902200" y="3435350"/>
          <p14:tracePt t="101844" x="4908550" y="3435350"/>
          <p14:tracePt t="101861" x="4921250" y="3435350"/>
          <p14:tracePt t="101864" x="4927600" y="3435350"/>
          <p14:tracePt t="101878" x="4946650" y="3435350"/>
          <p14:tracePt t="101894" x="4965700" y="3435350"/>
          <p14:tracePt t="101911" x="4991100" y="3435350"/>
          <p14:tracePt t="101928" x="5016500" y="3435350"/>
          <p14:tracePt t="101944" x="5048250" y="3441700"/>
          <p14:tracePt t="101963" x="5067300" y="3441700"/>
          <p14:tracePt t="101977" x="5099050" y="3448050"/>
          <p14:tracePt t="101994" x="5124450" y="3448050"/>
          <p14:tracePt t="102011" x="5156200" y="3448050"/>
          <p14:tracePt t="102027" x="5175250" y="3448050"/>
          <p14:tracePt t="102044" x="5207000" y="3448050"/>
          <p14:tracePt t="102050" x="5213350" y="3448050"/>
          <p14:tracePt t="102060" x="5232400" y="3448050"/>
          <p14:tracePt t="102078" x="5264150" y="3448050"/>
          <p14:tracePt t="102094" x="5289550" y="3448050"/>
          <p14:tracePt t="102113" x="5295900" y="3448050"/>
          <p14:tracePt t="102129" x="5308600" y="3448050"/>
          <p14:tracePt t="102145" x="5314950" y="3448050"/>
          <p14:tracePt t="102161" x="5327650" y="3448050"/>
          <p14:tracePt t="102179" x="5346700" y="3448050"/>
          <p14:tracePt t="102194" x="5365750" y="3454400"/>
          <p14:tracePt t="102199" x="5372100" y="3454400"/>
          <p14:tracePt t="102211" x="5378450" y="3454400"/>
          <p14:tracePt t="102228" x="5391150" y="3454400"/>
          <p14:tracePt t="102244" x="5397500" y="3454400"/>
          <p14:tracePt t="102261" x="5410200" y="3454400"/>
          <p14:tracePt t="102278" x="5429250" y="3454400"/>
          <p14:tracePt t="102294" x="5435600" y="3454400"/>
          <p14:tracePt t="102310" x="5448300" y="3454400"/>
          <p14:tracePt t="102328" x="5461000" y="3454400"/>
          <p14:tracePt t="102344" x="5473700" y="3454400"/>
          <p14:tracePt t="102361" x="5492750" y="3454400"/>
          <p14:tracePt t="102378" x="5511800" y="3454400"/>
          <p14:tracePt t="102395" x="5530850" y="3454400"/>
          <p14:tracePt t="102412" x="5543550" y="3454400"/>
          <p14:tracePt t="102416" x="5549900" y="3454400"/>
          <p14:tracePt t="102431" x="5556250" y="3454400"/>
          <p14:tracePt t="102447" x="5562600" y="3454400"/>
          <p14:tracePt t="102463" x="5568950" y="3454400"/>
          <p14:tracePt t="102478" x="5581650" y="3454400"/>
          <p14:tracePt t="102494" x="5588000" y="3454400"/>
          <p14:tracePt t="102510" x="5594350" y="3454400"/>
          <p14:tracePt t="102750" x="0" y="0"/>
        </p14:tracePtLst>
        <p14:tracePtLst>
          <p14:tracePt t="103529" x="3778250" y="3257550"/>
          <p14:tracePt t="103622" x="0" y="0"/>
        </p14:tracePtLst>
        <p14:tracePtLst>
          <p14:tracePt t="104573" x="4013200" y="3263900"/>
          <p14:tracePt t="104681" x="0" y="0"/>
        </p14:tracePtLst>
        <p14:tracePtLst>
          <p14:tracePt t="105173" x="5226050" y="3270250"/>
          <p14:tracePt t="105262" x="0" y="0"/>
        </p14:tracePtLst>
        <p14:tracePtLst>
          <p14:tracePt t="105834" x="3467100" y="3200400"/>
          <p14:tracePt t="105934" x="0" y="0"/>
        </p14:tracePtLst>
        <p14:tracePtLst>
          <p14:tracePt t="106242" x="4216400" y="3219450"/>
          <p14:tracePt t="106342" x="0" y="0"/>
        </p14:tracePtLst>
        <p14:tracePtLst>
          <p14:tracePt t="106656" x="5022850" y="3219450"/>
          <p14:tracePt t="106753" x="5029200" y="3219450"/>
          <p14:tracePt t="106753" x="0" y="0"/>
        </p14:tracePtLst>
        <p14:tracePtLst>
          <p14:tracePt t="107016" x="5499100" y="3232150"/>
          <p14:tracePt t="107118" x="0" y="0"/>
        </p14:tracePtLst>
        <p14:tracePtLst>
          <p14:tracePt t="107915" x="3251200" y="3282950"/>
          <p14:tracePt t="107977" x="3257550" y="3282950"/>
          <p14:tracePt t="107983" x="3270250" y="3282950"/>
          <p14:tracePt t="107992" x="3302000" y="3282950"/>
          <p14:tracePt t="108008" x="3429000" y="3282950"/>
          <p14:tracePt t="108025" x="3638550" y="3282950"/>
          <p14:tracePt t="108042" x="3956050" y="3282950"/>
          <p14:tracePt t="108046" x="4171950" y="3282950"/>
          <p14:tracePt t="108059" x="4387850" y="3282950"/>
          <p14:tracePt t="108075" x="4800600" y="3282950"/>
          <p14:tracePt t="108078" x="4953000" y="3282950"/>
          <p14:tracePt t="108092" x="5086350" y="3282950"/>
          <p14:tracePt t="108110" x="5245100" y="3282950"/>
          <p14:tracePt t="108112" x="5276850" y="3282950"/>
          <p14:tracePt t="108127" x="5302250" y="3282950"/>
          <p14:tracePt t="108143" x="5321300" y="3282950"/>
          <p14:tracePt t="108159" x="5353050" y="3289300"/>
          <p14:tracePt t="108176" x="5384800" y="3295650"/>
          <p14:tracePt t="108192" x="5410200" y="3295650"/>
          <p14:tracePt t="108209" x="5422900" y="3295650"/>
          <p14:tracePt t="108225" x="5429250" y="3295650"/>
          <p14:tracePt t="108336" x="5435600" y="3295650"/>
          <p14:tracePt t="108348" x="5441950" y="3295650"/>
          <p14:tracePt t="108863" x="0" y="0"/>
        </p14:tracePtLst>
        <p14:tracePtLst>
          <p14:tracePt t="111942" x="8826500" y="5118100"/>
          <p14:tracePt t="111990" x="8832850" y="5118100"/>
          <p14:tracePt t="112002" x="8845550" y="5118100"/>
          <p14:tracePt t="112007" x="8864600" y="5118100"/>
          <p14:tracePt t="112024" x="8921750" y="5118100"/>
          <p14:tracePt t="112041" x="9017000" y="5118100"/>
          <p14:tracePt t="112057" x="9131300" y="5118100"/>
          <p14:tracePt t="112074" x="9251950" y="5118100"/>
          <p14:tracePt t="112090" x="9359900" y="5118100"/>
          <p14:tracePt t="112107" x="9442450" y="5118100"/>
          <p14:tracePt t="112124" x="9493250" y="5118100"/>
          <p14:tracePt t="112127" x="9505950" y="5118100"/>
          <p14:tracePt t="112141" x="9525000" y="5118100"/>
          <p14:tracePt t="112158" x="9582150" y="5118100"/>
          <p14:tracePt t="112174" x="9613900" y="5118100"/>
          <p14:tracePt t="112191" x="9658350" y="5118100"/>
          <p14:tracePt t="112207" x="9690100" y="5118100"/>
          <p14:tracePt t="112224" x="9702800" y="5118100"/>
          <p14:tracePt t="112241" x="9715500" y="5118100"/>
          <p14:tracePt t="112257" x="9721850" y="5118100"/>
          <p14:tracePt t="112294" x="9728200" y="5118100"/>
          <p14:tracePt t="112304" x="9734550" y="5118100"/>
          <p14:tracePt t="112323" x="9740900" y="5118100"/>
          <p14:tracePt t="112331" x="9747250" y="5118100"/>
          <p14:tracePt t="112606" x="0" y="0"/>
        </p14:tracePtLst>
        <p14:tracePtLst>
          <p14:tracePt t="121707" x="8343900" y="5054600"/>
          <p14:tracePt t="121744" x="8350250" y="5054600"/>
          <p14:tracePt t="121756" x="8369300" y="5054600"/>
          <p14:tracePt t="121762" x="8401050" y="5054600"/>
          <p14:tracePt t="121772" x="8439150" y="5054600"/>
          <p14:tracePt t="121791" x="8642350" y="5054600"/>
          <p14:tracePt t="121804" x="8737600" y="5054600"/>
          <p14:tracePt t="121809" x="8845550" y="5054600"/>
          <p14:tracePt t="121822" x="9055100" y="5054600"/>
          <p14:tracePt t="121838" x="9283700" y="5054600"/>
          <p14:tracePt t="121855" x="9480550" y="5054600"/>
          <p14:tracePt t="121871" x="9652000" y="5054600"/>
          <p14:tracePt t="121887" x="9779000" y="5054600"/>
          <p14:tracePt t="121904" x="9855200" y="5054600"/>
          <p14:tracePt t="121921" x="9899650" y="5060950"/>
          <p14:tracePt t="121938" x="9906000" y="5060950"/>
          <p14:tracePt t="124374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这个工程在资源管理器里的视图如图所示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30973F-A37F-436B-BA9C-3E91804AE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8" y="2656964"/>
            <a:ext cx="7252358" cy="36929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9DB1F1-86CB-4496-B59C-F1E10CC2CE31}"/>
              </a:ext>
            </a:extLst>
          </p:cNvPr>
          <p:cNvSpPr/>
          <p:nvPr/>
        </p:nvSpPr>
        <p:spPr>
          <a:xfrm>
            <a:off x="895122" y="4739268"/>
            <a:ext cx="1742609" cy="730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F23046-6E76-4126-A6C9-BAA0B8FDCCA5}"/>
              </a:ext>
            </a:extLst>
          </p:cNvPr>
          <p:cNvGrpSpPr/>
          <p:nvPr/>
        </p:nvGrpSpPr>
        <p:grpSpPr>
          <a:xfrm>
            <a:off x="4003288" y="4975734"/>
            <a:ext cx="8032598" cy="1570032"/>
            <a:chOff x="234176" y="4569843"/>
            <a:chExt cx="2957764" cy="1131769"/>
          </a:xfrm>
        </p:grpSpPr>
        <p:sp>
          <p:nvSpPr>
            <p:cNvPr id="11" name="对话气泡: 圆角矩形 10">
              <a:extLst>
                <a:ext uri="{FF2B5EF4-FFF2-40B4-BE49-F238E27FC236}">
                  <a16:creationId xmlns:a16="http://schemas.microsoft.com/office/drawing/2014/main" id="{8C01F413-CE8C-4BBD-B695-80F8753E2AD4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65759"/>
                <a:gd name="adj2" fmla="val -5087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528BA03-48F2-47CE-9DC9-7D63494E4D78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可以看到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D:\IdeaWorkspace\JavaDemo\bin\production\JavaDemo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下面包含了和包名对应的四级子目录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hust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\cs\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javacourse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\ch1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，在里面包含了编译得到的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HelloWorld.class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类，如果在命令行里运行这个类，只需要把这个类所在包的顶级目录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D:\IdeaWorkspace\JavaDemo\bin\production\JavaDemo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CLASSPATH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91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87"/>
    </mc:Choice>
    <mc:Fallback xmlns="">
      <p:transition spd="slow" advTm="8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3A86A75C-4F4B-4683-9AE1-C65F6400EC91}">
      <p14:laserTraceLst xmlns:p14="http://schemas.microsoft.com/office/powerpoint/2010/main">
        <p14:tracePtLst>
          <p14:tracePt t="21771" x="2882900" y="3162300"/>
          <p14:tracePt t="21834" x="2889250" y="3162300"/>
          <p14:tracePt t="21841" x="2908300" y="3162300"/>
          <p14:tracePt t="21853" x="2921000" y="3162300"/>
          <p14:tracePt t="21871" x="2978150" y="3162300"/>
          <p14:tracePt t="21887" x="3060700" y="3162300"/>
          <p14:tracePt t="21891" x="3117850" y="3162300"/>
          <p14:tracePt t="21903" x="3168650" y="3162300"/>
          <p14:tracePt t="21922" x="3333750" y="3162300"/>
          <p14:tracePt t="21937" x="3403600" y="3162300"/>
          <p14:tracePt t="21953" x="3460750" y="3162300"/>
          <p14:tracePt t="21970" x="3505200" y="3162300"/>
          <p14:tracePt t="21986" x="3517900" y="3162300"/>
          <p14:tracePt t="22003" x="3524250" y="3162300"/>
          <p14:tracePt t="22505" x="0" y="0"/>
        </p14:tracePtLst>
        <p14:tracePtLst>
          <p14:tracePt t="23062" x="3549650" y="3149600"/>
          <p14:tracePt t="23131" x="3556000" y="3149600"/>
          <p14:tracePt t="23140" x="3562350" y="3149600"/>
          <p14:tracePt t="23155" x="3581400" y="3149600"/>
          <p14:tracePt t="23172" x="3619500" y="3149600"/>
          <p14:tracePt t="23187" x="3683000" y="3149600"/>
          <p14:tracePt t="23204" x="3759200" y="3149600"/>
          <p14:tracePt t="23220" x="3816350" y="3149600"/>
          <p14:tracePt t="23237" x="3867150" y="3149600"/>
          <p14:tracePt t="23242" x="3879850" y="3149600"/>
          <p14:tracePt t="23253" x="3892550" y="3149600"/>
          <p14:tracePt t="23270" x="3905250" y="3149600"/>
          <p14:tracePt t="23698" x="0" y="0"/>
        </p14:tracePtLst>
        <p14:tracePtLst>
          <p14:tracePt t="25086" x="1054100" y="4292600"/>
          <p14:tracePt t="25183" x="1060450" y="4292600"/>
          <p14:tracePt t="25190" x="1079500" y="4292600"/>
          <p14:tracePt t="25204" x="1136650" y="4298950"/>
          <p14:tracePt t="25220" x="1212850" y="4311650"/>
          <p14:tracePt t="25237" x="1289050" y="4318000"/>
          <p14:tracePt t="25243" x="1333500" y="4318000"/>
          <p14:tracePt t="25252" x="1365250" y="4318000"/>
          <p14:tracePt t="25269" x="1409700" y="4318000"/>
          <p14:tracePt t="25286" x="1422400" y="4318000"/>
          <p14:tracePt t="25602" x="0" y="0"/>
        </p14:tracePtLst>
        <p14:tracePtLst>
          <p14:tracePt t="26903" x="1200150" y="4464050"/>
          <p14:tracePt t="26940" x="1200150" y="4470400"/>
          <p14:tracePt t="26966" x="1206500" y="4470400"/>
          <p14:tracePt t="26972" x="1212850" y="4470400"/>
          <p14:tracePt t="26986" x="1238250" y="4470400"/>
          <p14:tracePt t="27002" x="1282700" y="4470400"/>
          <p14:tracePt t="27019" x="1327150" y="4470400"/>
          <p14:tracePt t="27035" x="1403350" y="4470400"/>
          <p14:tracePt t="27052" x="1492250" y="4470400"/>
          <p14:tracePt t="27068" x="1543050" y="4470400"/>
          <p14:tracePt t="27086" x="1581150" y="4470400"/>
          <p14:tracePt t="27090" x="1587500" y="4470400"/>
          <p14:tracePt t="27104" x="1600200" y="4470400"/>
          <p14:tracePt t="27122" x="1606550" y="4470400"/>
          <p14:tracePt t="27769" x="0" y="0"/>
        </p14:tracePtLst>
        <p14:tracePtLst>
          <p14:tracePt t="28534" x="1231900" y="4641850"/>
          <p14:tracePt t="28611" x="1238250" y="4641850"/>
          <p14:tracePt t="28628" x="1250950" y="4641850"/>
          <p14:tracePt t="28636" x="1263650" y="4641850"/>
          <p14:tracePt t="28643" x="1270000" y="4641850"/>
          <p14:tracePt t="28652" x="1282700" y="4641850"/>
          <p14:tracePt t="28669" x="1314450" y="4648200"/>
          <p14:tracePt t="28685" x="1365250" y="4648200"/>
          <p14:tracePt t="28701" x="1441450" y="4660900"/>
          <p14:tracePt t="28718" x="1485900" y="4660900"/>
          <p14:tracePt t="28734" x="1530350" y="4660900"/>
          <p14:tracePt t="28738" x="1536700" y="4660900"/>
          <p14:tracePt t="28751" x="1549400" y="4660900"/>
          <p14:tracePt t="28768" x="1562100" y="4660900"/>
          <p14:tracePt t="28770" x="1568450" y="4660900"/>
          <p14:tracePt t="28785" x="1587500" y="4660900"/>
          <p14:tracePt t="28801" x="1606550" y="4660900"/>
          <p14:tracePt t="28818" x="1619250" y="4660900"/>
          <p14:tracePt t="28834" x="1625600" y="4660900"/>
          <p14:tracePt t="29258" x="0" y="0"/>
        </p14:tracePtLst>
        <p14:tracePtLst>
          <p14:tracePt t="30724" x="1276350" y="4667250"/>
          <p14:tracePt t="30755" x="1276350" y="4660900"/>
          <p14:tracePt t="30779" x="1289050" y="4660900"/>
          <p14:tracePt t="30786" x="1314450" y="4660900"/>
          <p14:tracePt t="30795" x="1333500" y="4667250"/>
          <p14:tracePt t="30802" x="1346200" y="4667250"/>
          <p14:tracePt t="30817" x="1397000" y="4673600"/>
          <p14:tracePt t="30833" x="1447800" y="4673600"/>
          <p14:tracePt t="30850" x="1492250" y="4686300"/>
          <p14:tracePt t="30867" x="1536700" y="4699000"/>
          <p14:tracePt t="30884" x="1568450" y="4705350"/>
          <p14:tracePt t="30901" x="1606550" y="4711700"/>
          <p14:tracePt t="30918" x="1612900" y="4711700"/>
          <p14:tracePt t="30933" x="1619250" y="4711700"/>
          <p14:tracePt t="31172" x="0" y="0"/>
        </p14:tracePtLst>
        <p14:tracePtLst>
          <p14:tracePt t="36100" x="9518650" y="5302250"/>
          <p14:tracePt t="36110" x="9525000" y="5302250"/>
          <p14:tracePt t="36121" x="9537700" y="5302250"/>
          <p14:tracePt t="36134" x="9550400" y="5302250"/>
          <p14:tracePt t="36150" x="9556750" y="5302250"/>
          <p14:tracePt t="36166" x="9569450" y="5302250"/>
          <p14:tracePt t="36182" x="9575800" y="5302250"/>
          <p14:tracePt t="36199" x="9588500" y="5302250"/>
          <p14:tracePt t="36202" x="9594850" y="5302250"/>
          <p14:tracePt t="36215" x="9607550" y="5302250"/>
          <p14:tracePt t="36233" x="9639300" y="5302250"/>
          <p14:tracePt t="36236" x="9664700" y="5302250"/>
          <p14:tracePt t="36248" x="9690100" y="5302250"/>
          <p14:tracePt t="36265" x="9779000" y="5302250"/>
          <p14:tracePt t="36281" x="9855200" y="5302250"/>
          <p14:tracePt t="36298" x="9937750" y="5302250"/>
          <p14:tracePt t="36315" x="9994900" y="5302250"/>
          <p14:tracePt t="36331" x="10020300" y="5302250"/>
          <p14:tracePt t="36348" x="10039350" y="5302250"/>
          <p14:tracePt t="36365" x="10045700" y="5302250"/>
          <p14:tracePt t="36384" x="10064750" y="5302250"/>
          <p14:tracePt t="36401" x="10083800" y="5302250"/>
          <p14:tracePt t="36404" x="10096500" y="5302250"/>
          <p14:tracePt t="36416" x="10102850" y="5302250"/>
          <p14:tracePt t="36420" x="10115550" y="5302250"/>
          <p14:tracePt t="36434" x="10128250" y="5302250"/>
          <p14:tracePt t="36451" x="10147300" y="5302250"/>
          <p14:tracePt t="36466" x="10185400" y="5302250"/>
          <p14:tracePt t="36483" x="10242550" y="5302250"/>
          <p14:tracePt t="36499" x="10306050" y="5302250"/>
          <p14:tracePt t="36516" x="10356850" y="5302250"/>
          <p14:tracePt t="36532" x="10382250" y="5302250"/>
          <p14:tracePt t="36549" x="10388600" y="5302250"/>
          <p14:tracePt t="36737" x="0" y="0"/>
        </p14:tracePtLst>
        <p14:tracePtLst>
          <p14:tracePt t="38616" x="4222750" y="5581650"/>
          <p14:tracePt t="38671" x="4229100" y="5575300"/>
          <p14:tracePt t="38686" x="4235450" y="5575300"/>
          <p14:tracePt t="38691" x="4248150" y="5575300"/>
          <p14:tracePt t="38700" x="4260850" y="5575300"/>
          <p14:tracePt t="38715" x="4305300" y="5575300"/>
          <p14:tracePt t="38733" x="4368800" y="5575300"/>
          <p14:tracePt t="38748" x="4464050" y="5575300"/>
          <p14:tracePt t="38765" x="4584700" y="5575300"/>
          <p14:tracePt t="38781" x="4718050" y="5575300"/>
          <p14:tracePt t="38798" x="4857750" y="5575300"/>
          <p14:tracePt t="38814" x="4972050" y="5575300"/>
          <p14:tracePt t="38818" x="5003800" y="5575300"/>
          <p14:tracePt t="38831" x="5029200" y="5575300"/>
          <p14:tracePt t="38848" x="5048250" y="5575300"/>
          <p14:tracePt t="38853" x="5054600" y="5575300"/>
          <p14:tracePt t="38864" x="5060950" y="5575300"/>
          <p14:tracePt t="38881" x="5067300" y="5575300"/>
          <p14:tracePt t="38899" x="5080000" y="5575300"/>
          <p14:tracePt t="38916" x="5086350" y="5575300"/>
          <p14:tracePt t="38932" x="5099050" y="5575300"/>
          <p14:tracePt t="38949" x="5105400" y="5575300"/>
          <p14:tracePt t="38966" x="5118100" y="5575300"/>
          <p14:tracePt t="38982" x="5137150" y="5575300"/>
          <p14:tracePt t="38986" x="5149850" y="5575300"/>
          <p14:tracePt t="38997" x="5156200" y="5575300"/>
          <p14:tracePt t="39015" x="5181600" y="5575300"/>
          <p14:tracePt t="39031" x="5200650" y="5575300"/>
          <p14:tracePt t="39035" x="5207000" y="5575300"/>
          <p14:tracePt t="39048" x="5213350" y="5575300"/>
          <p14:tracePt t="39065" x="5232400" y="5575300"/>
          <p14:tracePt t="39081" x="5245100" y="5575300"/>
          <p14:tracePt t="39098" x="5251450" y="5575300"/>
          <p14:tracePt t="39114" x="5257800" y="5575300"/>
          <p14:tracePt t="39149" x="5270500" y="5575300"/>
          <p14:tracePt t="39166" x="5276850" y="5575300"/>
          <p14:tracePt t="39182" x="5289550" y="5575300"/>
          <p14:tracePt t="39199" x="5308600" y="5575300"/>
          <p14:tracePt t="39215" x="5314950" y="5575300"/>
          <p14:tracePt t="39233" x="5327650" y="5575300"/>
          <p14:tracePt t="39262" x="5334000" y="5575300"/>
          <p14:tracePt t="39293" x="5340350" y="5575300"/>
          <p14:tracePt t="39341" x="5346700" y="5575300"/>
          <p14:tracePt t="39355" x="5353050" y="5575300"/>
          <p14:tracePt t="39362" x="5359400" y="5575300"/>
          <p14:tracePt t="39378" x="5365750" y="5575300"/>
          <p14:tracePt t="39386" x="5372100" y="5575300"/>
          <p14:tracePt t="39402" x="5384800" y="5575300"/>
          <p14:tracePt t="39415" x="5391150" y="5575300"/>
          <p14:tracePt t="39431" x="5416550" y="5575300"/>
          <p14:tracePt t="39448" x="5435600" y="5575300"/>
          <p14:tracePt t="39451" x="5441950" y="5575300"/>
          <p14:tracePt t="39553" x="5448300" y="5575300"/>
          <p14:tracePt t="39591" x="5454650" y="5575300"/>
          <p14:tracePt t="39827" x="0" y="0"/>
        </p14:tracePtLst>
        <p14:tracePtLst>
          <p14:tracePt t="41756" x="6559550" y="5530850"/>
          <p14:tracePt t="41846" x="6572250" y="5530850"/>
          <p14:tracePt t="41854" x="6591300" y="5530850"/>
          <p14:tracePt t="41863" x="6623050" y="5530850"/>
          <p14:tracePt t="41880" x="6756400" y="5530850"/>
          <p14:tracePt t="41897" x="7080250" y="5530850"/>
          <p14:tracePt t="41914" x="7340600" y="5530850"/>
          <p14:tracePt t="41931" x="7537450" y="5530850"/>
          <p14:tracePt t="41948" x="7664450" y="5530850"/>
          <p14:tracePt t="41964" x="7715250" y="5530850"/>
          <p14:tracePt t="41980" x="7727950" y="5530850"/>
          <p14:tracePt t="41997" x="7734300" y="5530850"/>
          <p14:tracePt t="42315" x="7721600" y="5530850"/>
          <p14:tracePt t="42342" x="7708900" y="5537200"/>
          <p14:tracePt t="42390" x="7702550" y="5537200"/>
          <p14:tracePt t="42411" x="7696200" y="5537200"/>
          <p14:tracePt t="42421" x="7689850" y="5537200"/>
          <p14:tracePt t="42431" x="7683500" y="5537200"/>
          <p14:tracePt t="42447" x="7664450" y="5537200"/>
          <p14:tracePt t="42464" x="7632700" y="5537200"/>
          <p14:tracePt t="42468" x="7620000" y="5537200"/>
          <p14:tracePt t="42482" x="7607300" y="5537200"/>
          <p14:tracePt t="42498" x="7588250" y="5537200"/>
          <p14:tracePt t="42513" x="7575550" y="5537200"/>
          <p14:tracePt t="42546" x="7569200" y="5537200"/>
          <p14:tracePt t="42749" x="7575550" y="5537200"/>
          <p14:tracePt t="42762" x="7588250" y="5537200"/>
          <p14:tracePt t="42770" x="7594600" y="5537200"/>
          <p14:tracePt t="42780" x="7607300" y="5537200"/>
          <p14:tracePt t="42797" x="7626350" y="5537200"/>
          <p14:tracePt t="42813" x="7658100" y="5537200"/>
          <p14:tracePt t="42829" x="7702550" y="5549900"/>
          <p14:tracePt t="42846" x="7759700" y="5556250"/>
          <p14:tracePt t="42863" x="7810500" y="5556250"/>
          <p14:tracePt t="42879" x="7829550" y="5556250"/>
          <p14:tracePt t="42882" x="7835900" y="5556250"/>
          <p14:tracePt t="42914" x="7842250" y="5556250"/>
          <p14:tracePt t="42923" x="7848600" y="5556250"/>
          <p14:tracePt t="42938" x="7854950" y="5556250"/>
          <p14:tracePt t="42948" x="7861300" y="5556250"/>
          <p14:tracePt t="42964" x="7867650" y="5556250"/>
          <p14:tracePt t="43029" x="7874000" y="5556250"/>
          <p14:tracePt t="43047" x="7880350" y="5556250"/>
          <p14:tracePt t="43066" x="7886700" y="5556250"/>
          <p14:tracePt t="43074" x="7893050" y="5556250"/>
          <p14:tracePt t="43083" x="7899400" y="5556250"/>
          <p14:tracePt t="43098" x="7905750" y="5556250"/>
          <p14:tracePt t="43113" x="7918450" y="5556250"/>
          <p14:tracePt t="43129" x="7937500" y="5556250"/>
          <p14:tracePt t="43146" x="7969250" y="5556250"/>
          <p14:tracePt t="43163" x="7988300" y="5556250"/>
          <p14:tracePt t="43180" x="8001000" y="5556250"/>
          <p14:tracePt t="43198" x="8013700" y="5556250"/>
          <p14:tracePt t="43214" x="8020050" y="5556250"/>
          <p14:tracePt t="43232" x="8026400" y="5556250"/>
          <p14:tracePt t="43246" x="8032750" y="5556250"/>
          <p14:tracePt t="43264" x="8045450" y="5556250"/>
          <p14:tracePt t="43281" x="8077200" y="5556250"/>
          <p14:tracePt t="43296" x="8096250" y="5556250"/>
          <p14:tracePt t="43299" x="8115300" y="5556250"/>
          <p14:tracePt t="43313" x="8147050" y="5556250"/>
          <p14:tracePt t="43329" x="8172450" y="5556250"/>
          <p14:tracePt t="43346" x="8185150" y="5556250"/>
          <p14:tracePt t="43363" x="8197850" y="5556250"/>
          <p14:tracePt t="43379" x="8204200" y="5556250"/>
          <p14:tracePt t="43396" x="8216900" y="5556250"/>
          <p14:tracePt t="43413" x="8229600" y="5556250"/>
          <p14:tracePt t="43431" x="8248650" y="5556250"/>
          <p14:tracePt t="43447" x="8255000" y="5556250"/>
          <p14:tracePt t="43645" x="8261350" y="5556250"/>
          <p14:tracePt t="43660" x="8267700" y="5556250"/>
          <p14:tracePt t="43671" x="8274050" y="5556250"/>
          <p14:tracePt t="43735" x="8280400" y="5556250"/>
          <p14:tracePt t="43739" x="8286750" y="5556250"/>
          <p14:tracePt t="43747" x="8293100" y="5556250"/>
          <p14:tracePt t="43765" x="8305800" y="5556250"/>
          <p14:tracePt t="43779" x="8324850" y="5556250"/>
          <p14:tracePt t="43796" x="8343900" y="5556250"/>
          <p14:tracePt t="43812" x="8362950" y="5556250"/>
          <p14:tracePt t="43829" x="8394700" y="5556250"/>
          <p14:tracePt t="43845" x="8426450" y="5556250"/>
          <p14:tracePt t="43862" x="8458200" y="5556250"/>
          <p14:tracePt t="43879" x="8489950" y="5556250"/>
          <p14:tracePt t="43896" x="8515350" y="5556250"/>
          <p14:tracePt t="43912" x="8521700" y="5556250"/>
          <p14:tracePt t="43981" x="8528050" y="5556250"/>
          <p14:tracePt t="44002" x="8534400" y="5556250"/>
          <p14:tracePt t="44011" x="8540750" y="5556250"/>
          <p14:tracePt t="44018" x="8547100" y="5556250"/>
          <p14:tracePt t="44034" x="8553450" y="5556250"/>
          <p14:tracePt t="44046" x="8559800" y="5556250"/>
          <p14:tracePt t="44062" x="8572500" y="5556250"/>
          <p14:tracePt t="44079" x="8591550" y="5556250"/>
          <p14:tracePt t="44095" x="8623300" y="5562600"/>
          <p14:tracePt t="44113" x="8642350" y="5568950"/>
          <p14:tracePt t="44129" x="8648700" y="5568950"/>
          <p14:tracePt t="45682" x="0" y="0"/>
        </p14:tracePtLst>
        <p14:tracePtLst>
          <p14:tracePt t="49300" x="3727450" y="3721100"/>
          <p14:tracePt t="49426" x="3746500" y="3721100"/>
          <p14:tracePt t="49434" x="3778250" y="3721100"/>
          <p14:tracePt t="49444" x="3829050" y="3721100"/>
          <p14:tracePt t="49461" x="3968750" y="3721100"/>
          <p14:tracePt t="49478" x="4146550" y="3721100"/>
          <p14:tracePt t="49495" x="4324350" y="3721100"/>
          <p14:tracePt t="49498" x="4413250" y="3721100"/>
          <p14:tracePt t="49511" x="4483100" y="3721100"/>
          <p14:tracePt t="49527" x="4591050" y="3721100"/>
          <p14:tracePt t="49531" x="4622800" y="3721100"/>
          <p14:tracePt t="49544" x="4641850" y="3721100"/>
          <p14:tracePt t="49561" x="4660900" y="3721100"/>
          <p14:tracePt t="49882" x="0" y="0"/>
        </p14:tracePtLst>
        <p14:tracePtLst>
          <p14:tracePt t="56640" x="3651250" y="3727450"/>
          <p14:tracePt t="56798" x="3657600" y="3727450"/>
          <p14:tracePt t="56805" x="3676650" y="3727450"/>
          <p14:tracePt t="56812" x="3702050" y="3727450"/>
          <p14:tracePt t="56827" x="3765550" y="3727450"/>
          <p14:tracePt t="56842" x="3854450" y="3727450"/>
          <p14:tracePt t="56858" x="3949700" y="3727450"/>
          <p14:tracePt t="56875" x="4044950" y="3727450"/>
          <p14:tracePt t="56893" x="4127500" y="3727450"/>
          <p14:tracePt t="56908" x="4197350" y="3727450"/>
          <p14:tracePt t="56925" x="4241800" y="3727450"/>
          <p14:tracePt t="56942" x="4279900" y="3727450"/>
          <p14:tracePt t="56946" x="4292600" y="3727450"/>
          <p14:tracePt t="56958" x="4305300" y="3727450"/>
          <p14:tracePt t="56975" x="4318000" y="3727450"/>
          <p14:tracePt t="56979" x="4324350" y="3727450"/>
          <p14:tracePt t="56995" x="4330700" y="3727450"/>
          <p14:tracePt t="57011" x="4337050" y="3727450"/>
          <p14:tracePt t="57026" x="4343400" y="3727450"/>
          <p14:tracePt t="57046" x="4349750" y="3727450"/>
          <p14:tracePt t="57058" x="4362450" y="3727450"/>
          <p14:tracePt t="57077" x="4368800" y="3727450"/>
          <p14:tracePt t="57094" x="4387850" y="3727450"/>
          <p14:tracePt t="57099" x="4400550" y="3727450"/>
          <p14:tracePt t="57106" x="4425950" y="3733800"/>
          <p14:tracePt t="57127" x="4445000" y="3733800"/>
          <p14:tracePt t="57141" x="4457700" y="3733800"/>
          <p14:tracePt t="57158" x="4464050" y="3733800"/>
          <p14:tracePt t="57175" x="4476750" y="3733800"/>
          <p14:tracePt t="57191" x="4483100" y="3733800"/>
          <p14:tracePt t="57208" x="4495800" y="3733800"/>
          <p14:tracePt t="57225" x="4514850" y="3727450"/>
          <p14:tracePt t="57242" x="4527550" y="3721100"/>
          <p14:tracePt t="57259" x="4559300" y="3714750"/>
          <p14:tracePt t="57276" x="4572000" y="3695700"/>
          <p14:tracePt t="57291" x="4578350" y="3689350"/>
          <p14:tracePt t="57309" x="4591050" y="3676650"/>
          <p14:tracePt t="57341" x="4597400" y="3657600"/>
          <p14:tracePt t="57358" x="4597400" y="3644900"/>
          <p14:tracePt t="57375" x="4597400" y="3632200"/>
          <p14:tracePt t="57391" x="4597400" y="3625850"/>
          <p14:tracePt t="57408" x="4597400" y="3619500"/>
          <p14:tracePt t="57410" x="4597400" y="3613150"/>
          <p14:tracePt t="57424" x="4597400" y="3600450"/>
          <p14:tracePt t="57441" x="4584700" y="3575050"/>
          <p14:tracePt t="57458" x="4559300" y="3556000"/>
          <p14:tracePt t="57475" x="4527550" y="3536950"/>
          <p14:tracePt t="57492" x="4495800" y="3524250"/>
          <p14:tracePt t="57508" x="4457700" y="3511550"/>
          <p14:tracePt t="57526" x="4419600" y="3498850"/>
          <p14:tracePt t="57530" x="4406900" y="3492500"/>
          <p14:tracePt t="57542" x="4394200" y="3492500"/>
          <p14:tracePt t="57547" x="4368800" y="3486150"/>
          <p14:tracePt t="57558" x="4362450" y="3486150"/>
          <p14:tracePt t="57575" x="4318000" y="3479800"/>
          <p14:tracePt t="57591" x="4279900" y="3479800"/>
          <p14:tracePt t="57594" x="4254500" y="3479800"/>
          <p14:tracePt t="57608" x="4235450" y="3479800"/>
          <p14:tracePt t="57628" x="4178300" y="3479800"/>
          <p14:tracePt t="57641" x="4140200" y="3473450"/>
          <p14:tracePt t="57658" x="4102100" y="3467100"/>
          <p14:tracePt t="57675" x="4076700" y="3467100"/>
          <p14:tracePt t="57691" x="4044950" y="3467100"/>
          <p14:tracePt t="57708" x="4006850" y="3467100"/>
          <p14:tracePt t="57725" x="3975100" y="3467100"/>
          <p14:tracePt t="57743" x="3937000" y="3467100"/>
          <p14:tracePt t="57746" x="3924300" y="3467100"/>
          <p14:tracePt t="57759" x="3917950" y="3467100"/>
          <p14:tracePt t="57775" x="3892550" y="3473450"/>
          <p14:tracePt t="57793" x="3867150" y="3479800"/>
          <p14:tracePt t="57796" x="3860800" y="3479800"/>
          <p14:tracePt t="57810" x="3848100" y="3486150"/>
          <p14:tracePt t="57826" x="3816350" y="3498850"/>
          <p14:tracePt t="57842" x="3790950" y="3505200"/>
          <p14:tracePt t="57858" x="3759200" y="3505200"/>
          <p14:tracePt t="57874" x="3740150" y="3517900"/>
          <p14:tracePt t="57891" x="3727450" y="3530600"/>
          <p14:tracePt t="57908" x="3708400" y="3536950"/>
          <p14:tracePt t="57925" x="3702050" y="3549650"/>
          <p14:tracePt t="57941" x="3689350" y="3556000"/>
          <p14:tracePt t="57958" x="3683000" y="3568700"/>
          <p14:tracePt t="57974" x="3676650" y="3587750"/>
          <p14:tracePt t="57978" x="3676650" y="3594100"/>
          <p14:tracePt t="57992" x="3676650" y="3613150"/>
          <p14:tracePt t="58009" x="3676650" y="3638550"/>
          <p14:tracePt t="58011" x="3676650" y="3651250"/>
          <p14:tracePt t="58025" x="3676650" y="3683000"/>
          <p14:tracePt t="58042" x="3689350" y="3708400"/>
          <p14:tracePt t="58057" x="3708400" y="3727450"/>
          <p14:tracePt t="58075" x="3740150" y="3746500"/>
          <p14:tracePt t="58091" x="3778250" y="3765550"/>
          <p14:tracePt t="58107" x="3848100" y="3778250"/>
          <p14:tracePt t="58124" x="3937000" y="3790950"/>
          <p14:tracePt t="58141" x="4000500" y="3803650"/>
          <p14:tracePt t="58157" x="4025900" y="3810000"/>
          <p14:tracePt t="58174" x="4038600" y="3810000"/>
          <p14:tracePt t="58191" x="4044950" y="3810000"/>
          <p14:tracePt t="58207" x="4051300" y="3810000"/>
          <p14:tracePt t="58224" x="4057650" y="3810000"/>
          <p14:tracePt t="58242" x="4070350" y="3810000"/>
          <p14:tracePt t="58258" x="4083050" y="3810000"/>
          <p14:tracePt t="58276" x="4095750" y="3810000"/>
          <p14:tracePt t="58292" x="4114800" y="3810000"/>
          <p14:tracePt t="58308" x="4140200" y="3810000"/>
          <p14:tracePt t="58325" x="4184650" y="3810000"/>
          <p14:tracePt t="58341" x="4210050" y="3803650"/>
          <p14:tracePt t="58358" x="4241800" y="3797300"/>
          <p14:tracePt t="58374" x="4260850" y="3797300"/>
          <p14:tracePt t="58391" x="4286250" y="3790950"/>
          <p14:tracePt t="58407" x="4292600" y="3784600"/>
          <p14:tracePt t="58424" x="4305300" y="3771900"/>
          <p14:tracePt t="58441" x="4324350" y="3759200"/>
          <p14:tracePt t="58457" x="4337050" y="3752850"/>
          <p14:tracePt t="58474" x="4356100" y="3733800"/>
          <p14:tracePt t="58492" x="4368800" y="3714750"/>
          <p14:tracePt t="58508" x="4381500" y="3695700"/>
          <p14:tracePt t="58525" x="4400550" y="3676650"/>
          <p14:tracePt t="58542" x="4406900" y="3657600"/>
          <p14:tracePt t="58545" x="4413250" y="3651250"/>
          <p14:tracePt t="58558" x="4419600" y="3638550"/>
          <p14:tracePt t="58575" x="4425950" y="3619500"/>
          <p14:tracePt t="58591" x="4438650" y="3600450"/>
          <p14:tracePt t="58607" x="4438650" y="3587750"/>
          <p14:tracePt t="58628" x="4438650" y="3575050"/>
          <p14:tracePt t="58641" x="4438650" y="3562350"/>
          <p14:tracePt t="58657" x="4438650" y="3549650"/>
          <p14:tracePt t="58674" x="4438650" y="3543300"/>
          <p14:tracePt t="58691" x="4438650" y="3530600"/>
          <p14:tracePt t="58707" x="4425950" y="3517900"/>
          <p14:tracePt t="58724" x="4387850" y="3498850"/>
          <p14:tracePt t="58741" x="4349750" y="3479800"/>
          <p14:tracePt t="58758" x="4286250" y="3460750"/>
          <p14:tracePt t="58776" x="4197350" y="3441700"/>
          <p14:tracePt t="58779" x="4152900" y="3435350"/>
          <p14:tracePt t="58791" x="4121150" y="3429000"/>
          <p14:tracePt t="58808" x="4070350" y="3429000"/>
          <p14:tracePt t="58824" x="4025900" y="3429000"/>
          <p14:tracePt t="58826" x="4006850" y="3429000"/>
          <p14:tracePt t="58841" x="3975100" y="3429000"/>
          <p14:tracePt t="58857" x="3930650" y="3429000"/>
          <p14:tracePt t="58874" x="3879850" y="3441700"/>
          <p14:tracePt t="58891" x="3841750" y="3460750"/>
          <p14:tracePt t="58907" x="3797300" y="3479800"/>
          <p14:tracePt t="58924" x="3765550" y="3492500"/>
          <p14:tracePt t="58941" x="3727450" y="3498850"/>
          <p14:tracePt t="58957" x="3708400" y="3517900"/>
          <p14:tracePt t="58974" x="3689350" y="3530600"/>
          <p14:tracePt t="58991" x="3676650" y="3536950"/>
          <p14:tracePt t="58994" x="3670300" y="3543300"/>
          <p14:tracePt t="59009" x="3663950" y="3549650"/>
          <p14:tracePt t="59025" x="3657600" y="3556000"/>
          <p14:tracePt t="59042" x="3651250" y="3568700"/>
          <p14:tracePt t="59058" x="3638550" y="3581400"/>
          <p14:tracePt t="59075" x="3632200" y="3600450"/>
          <p14:tracePt t="59091" x="3625850" y="3619500"/>
          <p14:tracePt t="59107" x="3625850" y="3632200"/>
          <p14:tracePt t="59127" x="3625850" y="3644900"/>
          <p14:tracePt t="59140" x="3625850" y="3657600"/>
          <p14:tracePt t="59157" x="3625850" y="3670300"/>
          <p14:tracePt t="59174" x="3638550" y="3702050"/>
          <p14:tracePt t="59191" x="3663950" y="3721100"/>
          <p14:tracePt t="59207" x="3702050" y="3746500"/>
          <p14:tracePt t="59209" x="3733800" y="3759200"/>
          <p14:tracePt t="59224" x="3765550" y="3771900"/>
          <p14:tracePt t="59226" x="3810000" y="3784600"/>
          <p14:tracePt t="59242" x="3898900" y="3797300"/>
          <p14:tracePt t="59258" x="3987800" y="3810000"/>
          <p14:tracePt t="59275" x="4057650" y="3816350"/>
          <p14:tracePt t="59291" x="4127500" y="3816350"/>
          <p14:tracePt t="59307" x="4210050" y="3816350"/>
          <p14:tracePt t="59324" x="4273550" y="3803650"/>
          <p14:tracePt t="59340" x="4343400" y="3790950"/>
          <p14:tracePt t="59358" x="4394200" y="3778250"/>
          <p14:tracePt t="59373" x="4432300" y="3765550"/>
          <p14:tracePt t="59390" x="4451350" y="3752850"/>
          <p14:tracePt t="59407" x="4464050" y="3727450"/>
          <p14:tracePt t="59424" x="4470400" y="3708400"/>
          <p14:tracePt t="59426" x="4476750" y="3695700"/>
          <p14:tracePt t="59440" x="4483100" y="3683000"/>
          <p14:tracePt t="59457" x="4483100" y="3657600"/>
          <p14:tracePt t="59473" x="4483100" y="3638550"/>
          <p14:tracePt t="59490" x="4483100" y="3613150"/>
          <p14:tracePt t="59508" x="4483100" y="3581400"/>
          <p14:tracePt t="59524" x="4476750" y="3549650"/>
          <p14:tracePt t="59542" x="4470400" y="3524250"/>
          <p14:tracePt t="59546" x="4457700" y="3511550"/>
          <p14:tracePt t="59557" x="4451350" y="3505200"/>
          <p14:tracePt t="59575" x="4432300" y="3479800"/>
          <p14:tracePt t="59591" x="4413250" y="3467100"/>
          <p14:tracePt t="59594" x="4394200" y="3454400"/>
          <p14:tracePt t="59607" x="4375150" y="3454400"/>
          <p14:tracePt t="59625" x="4292600" y="3435350"/>
          <p14:tracePt t="59641" x="4203700" y="3409950"/>
          <p14:tracePt t="59657" x="4108450" y="3403600"/>
          <p14:tracePt t="59674" x="3987800" y="3403600"/>
          <p14:tracePt t="59691" x="3905250" y="3403600"/>
          <p14:tracePt t="59707" x="3835400" y="3403600"/>
          <p14:tracePt t="59724" x="3784600" y="3409950"/>
          <p14:tracePt t="59740" x="3752850" y="3422650"/>
          <p14:tracePt t="59758" x="3721100" y="3429000"/>
          <p14:tracePt t="59775" x="3702050" y="3448050"/>
          <p14:tracePt t="59777" x="3683000" y="3454400"/>
          <p14:tracePt t="59792" x="3670300" y="3467100"/>
          <p14:tracePt t="59807" x="3651250" y="3479800"/>
          <p14:tracePt t="59825" x="3625850" y="3511550"/>
          <p14:tracePt t="59842" x="3619500" y="3517900"/>
          <p14:tracePt t="59858" x="3606800" y="3530600"/>
          <p14:tracePt t="59874" x="3606800" y="3549650"/>
          <p14:tracePt t="59890" x="3600450" y="3568700"/>
          <p14:tracePt t="59907" x="3600450" y="3581400"/>
          <p14:tracePt t="59924" x="3600450" y="3606800"/>
          <p14:tracePt t="59940" x="3600450" y="3625850"/>
          <p14:tracePt t="59957" x="3606800" y="3644900"/>
          <p14:tracePt t="59974" x="3606800" y="3651250"/>
          <p14:tracePt t="59990" x="3619500" y="3670300"/>
          <p14:tracePt t="60008" x="3625850" y="3676650"/>
          <p14:tracePt t="60025" x="3644900" y="3695700"/>
          <p14:tracePt t="60042" x="3663950" y="3708400"/>
          <p14:tracePt t="60058" x="3689350" y="3727450"/>
          <p14:tracePt t="60074" x="3727450" y="3740150"/>
          <p14:tracePt t="60091" x="3778250" y="3759200"/>
          <p14:tracePt t="60107" x="3848100" y="3771900"/>
          <p14:tracePt t="60123" x="3949700" y="3797300"/>
          <p14:tracePt t="60140" x="4076700" y="3822700"/>
          <p14:tracePt t="60157" x="4222750" y="3841750"/>
          <p14:tracePt t="60174" x="4324350" y="3841750"/>
          <p14:tracePt t="60190" x="4413250" y="3841750"/>
          <p14:tracePt t="60207" x="4451350" y="3841750"/>
          <p14:tracePt t="60210" x="4470400" y="3841750"/>
          <p14:tracePt t="60224" x="4483100" y="3841750"/>
          <p14:tracePt t="60241" x="4495800" y="3816350"/>
          <p14:tracePt t="60258" x="4508500" y="3784600"/>
          <p14:tracePt t="60276" x="4521200" y="3752850"/>
          <p14:tracePt t="60291" x="4527550" y="3721100"/>
          <p14:tracePt t="60308" x="4527550" y="3695700"/>
          <p14:tracePt t="60325" x="4527550" y="3670300"/>
          <p14:tracePt t="60341" x="4527550" y="3644900"/>
          <p14:tracePt t="60357" x="4527550" y="3619500"/>
          <p14:tracePt t="60375" x="4527550" y="3600450"/>
          <p14:tracePt t="60390" x="4521200" y="3587750"/>
          <p14:tracePt t="60407" x="4521200" y="3575050"/>
          <p14:tracePt t="60424" x="4514850" y="3562350"/>
          <p14:tracePt t="60441" x="4508500" y="3556000"/>
          <p14:tracePt t="60457" x="4502150" y="3543300"/>
          <p14:tracePt t="60473" x="4489450" y="3536950"/>
          <p14:tracePt t="60490" x="4451350" y="3517900"/>
          <p14:tracePt t="60508" x="4394200" y="3505200"/>
          <p14:tracePt t="60524" x="4311650" y="3486150"/>
          <p14:tracePt t="60541" x="4222750" y="3467100"/>
          <p14:tracePt t="60558" x="4133850" y="3454400"/>
          <p14:tracePt t="60574" x="4076700" y="3448050"/>
          <p14:tracePt t="60591" x="4025900" y="3448050"/>
          <p14:tracePt t="60607" x="3981450" y="3448050"/>
          <p14:tracePt t="60610" x="3962400" y="3448050"/>
          <p14:tracePt t="60623" x="3949700" y="3448050"/>
          <p14:tracePt t="60640" x="3898900" y="3448050"/>
          <p14:tracePt t="60657" x="3841750" y="3460750"/>
          <p14:tracePt t="60673" x="3803650" y="3467100"/>
          <p14:tracePt t="60690" x="3771900" y="3479800"/>
          <p14:tracePt t="60707" x="3740150" y="3492500"/>
          <p14:tracePt t="60723" x="3721100" y="3505200"/>
          <p14:tracePt t="60740" x="3702050" y="3517900"/>
          <p14:tracePt t="60758" x="3676650" y="3530600"/>
          <p14:tracePt t="60775" x="3670300" y="3543300"/>
          <p14:tracePt t="60778" x="3663950" y="3556000"/>
          <p14:tracePt t="60791" x="3657600" y="3568700"/>
          <p14:tracePt t="60808" x="3651250" y="3581400"/>
          <p14:tracePt t="60825" x="3644900" y="3606800"/>
          <p14:tracePt t="60840" x="3644900" y="3619500"/>
          <p14:tracePt t="60858" x="3632200" y="3657600"/>
          <p14:tracePt t="60873" x="3632200" y="3670300"/>
          <p14:tracePt t="60890" x="3632200" y="3695700"/>
          <p14:tracePt t="60907" x="3638550" y="3721100"/>
          <p14:tracePt t="60924" x="3663950" y="3746500"/>
          <p14:tracePt t="60940" x="3689350" y="3771900"/>
          <p14:tracePt t="60957" x="3752850" y="3797300"/>
          <p14:tracePt t="60973" x="3860800" y="3822700"/>
          <p14:tracePt t="60990" x="4013200" y="3854450"/>
          <p14:tracePt t="61008" x="4171950" y="3860800"/>
          <p14:tracePt t="61024" x="4311650" y="3860800"/>
          <p14:tracePt t="61026" x="4375150" y="3860800"/>
          <p14:tracePt t="61041" x="4413250" y="3854450"/>
          <p14:tracePt t="61044" x="4438650" y="3848100"/>
          <p14:tracePt t="61057" x="4476750" y="3829050"/>
          <p14:tracePt t="61074" x="4508500" y="3803650"/>
          <p14:tracePt t="61091" x="4527550" y="3790950"/>
          <p14:tracePt t="61107" x="4540250" y="3765550"/>
          <p14:tracePt t="61123" x="4552950" y="3746500"/>
          <p14:tracePt t="61141" x="4552950" y="3727450"/>
          <p14:tracePt t="61156" x="4552950" y="3689350"/>
          <p14:tracePt t="61173" x="4546600" y="3663950"/>
          <p14:tracePt t="61190" x="4533900" y="3644900"/>
          <p14:tracePt t="61207" x="4533900" y="3632200"/>
          <p14:tracePt t="61223" x="4521200" y="3613150"/>
          <p14:tracePt t="61226" x="4508500" y="3606800"/>
          <p14:tracePt t="61233" x="4495800" y="3594100"/>
          <p14:tracePt t="61245" x="4489450" y="3587750"/>
          <p14:tracePt t="61258" x="4457700" y="3568700"/>
          <p14:tracePt t="61275" x="4406900" y="3549650"/>
          <p14:tracePt t="61291" x="4349750" y="3530600"/>
          <p14:tracePt t="61308" x="4279900" y="3511550"/>
          <p14:tracePt t="61325" x="4222750" y="3498850"/>
          <p14:tracePt t="61340" x="4178300" y="3492500"/>
          <p14:tracePt t="61358" x="4146550" y="3492500"/>
          <p14:tracePt t="61362" x="4127500" y="3492500"/>
          <p14:tracePt t="61373" x="4114800" y="3492500"/>
          <p14:tracePt t="61390" x="4095750" y="3492500"/>
          <p14:tracePt t="61407" x="4089400" y="3492500"/>
          <p14:tracePt t="61423" x="4076700" y="3492500"/>
          <p14:tracePt t="61490" x="0" y="0"/>
        </p14:tracePtLst>
        <p14:tracePtLst>
          <p14:tracePt t="70079" x="1282700" y="4654550"/>
          <p14:tracePt t="70186" x="1289050" y="4654550"/>
          <p14:tracePt t="70199" x="1314450" y="4654550"/>
          <p14:tracePt t="70204" x="1339850" y="4654550"/>
          <p14:tracePt t="70221" x="1403350" y="4654550"/>
          <p14:tracePt t="70237" x="1454150" y="4654550"/>
          <p14:tracePt t="70254" x="1479550" y="4654550"/>
          <p14:tracePt t="70271" x="1492250" y="4654550"/>
          <p14:tracePt t="70275" x="1498600" y="4654550"/>
          <p14:tracePt t="70287" x="1504950" y="4654550"/>
          <p14:tracePt t="70309" x="1511300" y="4654550"/>
          <p14:tracePt t="70323" x="1517650" y="4654550"/>
          <p14:tracePt t="70339" x="1530350" y="4654550"/>
          <p14:tracePt t="70355" x="1536700" y="4654550"/>
          <p14:tracePt t="70372" x="1543050" y="4654550"/>
          <p14:tracePt t="70389" x="1549400" y="4654550"/>
          <p14:tracePt t="70423" x="1555750" y="4654550"/>
          <p14:tracePt t="70430" x="1562100" y="4654550"/>
          <p14:tracePt t="70443" x="1568450" y="4654550"/>
          <p14:tracePt t="70454" x="1574800" y="4654550"/>
          <p14:tracePt t="70470" x="1581150" y="4654550"/>
          <p14:tracePt t="70607" x="1587500" y="4654550"/>
          <p14:tracePt t="70613" x="1600200" y="4654550"/>
          <p14:tracePt t="70629" x="1606550" y="4660900"/>
          <p14:tracePt t="70639" x="1619250" y="4667250"/>
          <p14:tracePt t="70653" x="1625600" y="4667250"/>
          <p14:tracePt t="70685" x="1631950" y="4667250"/>
          <p14:tracePt t="71106" x="0" y="0"/>
        </p14:tracePtLst>
        <p14:tracePtLst>
          <p14:tracePt t="72703" x="4146550" y="6045200"/>
          <p14:tracePt t="72837" x="4152900" y="6045200"/>
          <p14:tracePt t="72844" x="4171950" y="6045200"/>
          <p14:tracePt t="72855" x="4184650" y="6045200"/>
          <p14:tracePt t="72871" x="4235450" y="6045200"/>
          <p14:tracePt t="72889" x="4298950" y="6045200"/>
          <p14:tracePt t="72893" x="4330700" y="6045200"/>
          <p14:tracePt t="72903" x="4362450" y="6045200"/>
          <p14:tracePt t="72922" x="4438650" y="6045200"/>
          <p14:tracePt t="72937" x="4451350" y="6045200"/>
          <p14:tracePt t="72956" x="4489450" y="6045200"/>
          <p14:tracePt t="72970" x="4508500" y="6045200"/>
          <p14:tracePt t="72987" x="4527550" y="6045200"/>
          <p14:tracePt t="73003" x="4559300" y="6051550"/>
          <p14:tracePt t="73020" x="4578350" y="6051550"/>
          <p14:tracePt t="73036" x="4591050" y="6051550"/>
          <p14:tracePt t="73053" x="4603750" y="6051550"/>
          <p14:tracePt t="73071" x="4616450" y="6051550"/>
          <p14:tracePt t="73088" x="4629150" y="6051550"/>
          <p14:tracePt t="73104" x="4648200" y="6051550"/>
          <p14:tracePt t="73108" x="4654550" y="6051550"/>
          <p14:tracePt t="73123" x="4667250" y="6051550"/>
          <p14:tracePt t="73137" x="4679950" y="6051550"/>
          <p14:tracePt t="73153" x="4711700" y="6051550"/>
          <p14:tracePt t="73170" x="4724400" y="6051550"/>
          <p14:tracePt t="73186" x="4749800" y="6057900"/>
          <p14:tracePt t="73203" x="4768850" y="6057900"/>
          <p14:tracePt t="73219" x="4787900" y="6057900"/>
          <p14:tracePt t="73236" x="4819650" y="6057900"/>
          <p14:tracePt t="73252" x="4838700" y="6057900"/>
          <p14:tracePt t="73269" x="4857750" y="6057900"/>
          <p14:tracePt t="73286" x="4876800" y="6057900"/>
          <p14:tracePt t="73302" x="4889500" y="6057900"/>
          <p14:tracePt t="73320" x="4902200" y="6057900"/>
          <p14:tracePt t="73323" x="4908550" y="6057900"/>
          <p14:tracePt t="73336" x="4914900" y="6057900"/>
          <p14:tracePt t="73353" x="4933950" y="6057900"/>
          <p14:tracePt t="73370" x="4946650" y="6057900"/>
          <p14:tracePt t="73386" x="4965700" y="6057900"/>
          <p14:tracePt t="73403" x="4997450" y="6057900"/>
          <p14:tracePt t="73419" x="5029200" y="6057900"/>
          <p14:tracePt t="73436" x="5060950" y="6064250"/>
          <p14:tracePt t="73452" x="5080000" y="6064250"/>
          <p14:tracePt t="73469" x="5124450" y="6070600"/>
          <p14:tracePt t="73485" x="5149850" y="6070600"/>
          <p14:tracePt t="73502" x="5175250" y="6070600"/>
          <p14:tracePt t="73519" x="5207000" y="6070600"/>
          <p14:tracePt t="73536" x="5245100" y="6070600"/>
          <p14:tracePt t="73538" x="5257800" y="6070600"/>
          <p14:tracePt t="73552" x="5276850" y="6070600"/>
          <p14:tracePt t="73570" x="5346700" y="6070600"/>
          <p14:tracePt t="73586" x="5397500" y="6070600"/>
          <p14:tracePt t="73603" x="5435600" y="6070600"/>
          <p14:tracePt t="73623" x="5467350" y="6070600"/>
          <p14:tracePt t="73636" x="5492750" y="6070600"/>
          <p14:tracePt t="73653" x="5511800" y="6070600"/>
          <p14:tracePt t="73670" x="5530850" y="6070600"/>
          <p14:tracePt t="73674" x="5543550" y="6070600"/>
          <p14:tracePt t="73686" x="5549900" y="6070600"/>
          <p14:tracePt t="73703" x="5568950" y="6070600"/>
          <p14:tracePt t="73706" x="5581650" y="6070600"/>
          <p14:tracePt t="73719" x="5594350" y="6070600"/>
          <p14:tracePt t="73736" x="5613400" y="6070600"/>
          <p14:tracePt t="73740" x="5619750" y="6070600"/>
          <p14:tracePt t="73753" x="5651500" y="6070600"/>
          <p14:tracePt t="73770" x="5664200" y="6070600"/>
          <p14:tracePt t="73786" x="5676900" y="6070600"/>
          <p14:tracePt t="73803" x="5689600" y="6070600"/>
          <p14:tracePt t="73821" x="5715000" y="6070600"/>
          <p14:tracePt t="73837" x="5721350" y="6070600"/>
          <p14:tracePt t="73854" x="5727700" y="6070600"/>
          <p14:tracePt t="73871" x="5740400" y="6070600"/>
          <p14:tracePt t="73888" x="5746750" y="6070600"/>
          <p14:tracePt t="73891" x="5753100" y="6070600"/>
          <p14:tracePt t="73903" x="5759450" y="6070600"/>
          <p14:tracePt t="73923" x="5765800" y="6070600"/>
          <p14:tracePt t="73939" x="5772150" y="6070600"/>
          <p14:tracePt t="73956" x="5778500" y="6070600"/>
          <p14:tracePt t="73971" x="5784850" y="6070600"/>
          <p14:tracePt t="73988" x="5791200" y="6070600"/>
          <p14:tracePt t="74015" x="5797550" y="6070600"/>
          <p14:tracePt t="74027" x="5803900" y="6070600"/>
          <p14:tracePt t="74036" x="5810250" y="6070600"/>
          <p14:tracePt t="74075" x="5816600" y="6070600"/>
          <p14:tracePt t="74083" x="5822950" y="6070600"/>
          <p14:tracePt t="74676" x="5829300" y="6070600"/>
          <p14:tracePt t="74692" x="5835650" y="6070600"/>
          <p14:tracePt t="74709" x="5842000" y="6070600"/>
          <p14:tracePt t="74716" x="5848350" y="6070600"/>
          <p14:tracePt t="74723" x="5854700" y="6070600"/>
          <p14:tracePt t="74746" x="5861050" y="6070600"/>
          <p14:tracePt t="74755" x="5867400" y="6070600"/>
          <p14:tracePt t="74770" x="5873750" y="6070600"/>
          <p14:tracePt t="74785" x="5886450" y="6070600"/>
          <p14:tracePt t="74802" x="5905500" y="6070600"/>
          <p14:tracePt t="74820" x="5918200" y="6070600"/>
          <p14:tracePt t="74836" x="5937250" y="6070600"/>
          <p14:tracePt t="74853" x="5956300" y="6070600"/>
          <p14:tracePt t="74870" x="5969000" y="6070600"/>
          <p14:tracePt t="74873" x="5975350" y="6070600"/>
          <p14:tracePt t="74885" x="5981700" y="6070600"/>
          <p14:tracePt t="74903" x="5988050" y="6070600"/>
          <p14:tracePt t="74920" x="5994400" y="6070600"/>
          <p14:tracePt t="74924" x="6000750" y="6070600"/>
          <p14:tracePt t="74955" x="6007100" y="6070600"/>
          <p14:tracePt t="74964" x="6013450" y="6070600"/>
          <p14:tracePt t="74970" x="6019800" y="6070600"/>
          <p14:tracePt t="74995" x="6026150" y="6070600"/>
          <p14:tracePt t="75003" x="6032500" y="6070600"/>
          <p14:tracePt t="75019" x="6038850" y="6070600"/>
          <p14:tracePt t="75035" x="6045200" y="6070600"/>
          <p14:tracePt t="75052" x="6051550" y="6070600"/>
          <p14:tracePt t="75069" x="6064250" y="6070600"/>
          <p14:tracePt t="75103" x="6076950" y="6070600"/>
          <p14:tracePt t="75122" x="6083300" y="6070600"/>
          <p14:tracePt t="75125" x="6089650" y="6070600"/>
          <p14:tracePt t="75137" x="6096000" y="6070600"/>
          <p14:tracePt t="75154" x="6115050" y="6070600"/>
          <p14:tracePt t="75169" x="6146800" y="6076950"/>
          <p14:tracePt t="75185" x="6165850" y="6083300"/>
          <p14:tracePt t="75202" x="6178550" y="6083300"/>
          <p14:tracePt t="75218" x="6210300" y="6089650"/>
          <p14:tracePt t="75235" x="6223000" y="6096000"/>
          <p14:tracePt t="75252" x="6242050" y="6096000"/>
          <p14:tracePt t="75269" x="6280150" y="6096000"/>
          <p14:tracePt t="75285" x="6299200" y="6096000"/>
          <p14:tracePt t="75302" x="6318250" y="6096000"/>
          <p14:tracePt t="75305" x="6330950" y="6096000"/>
          <p14:tracePt t="75337" x="6343650" y="6096000"/>
          <p14:tracePt t="75354" x="6356350" y="6096000"/>
          <p14:tracePt t="75371" x="6369050" y="6096000"/>
          <p14:tracePt t="75386" x="6388100" y="6096000"/>
          <p14:tracePt t="75403" x="6407150" y="6096000"/>
          <p14:tracePt t="75420" x="6426200" y="6096000"/>
          <p14:tracePt t="75435" x="6445250" y="6096000"/>
          <p14:tracePt t="75452" x="6464300" y="6096000"/>
          <p14:tracePt t="75469" x="6483350" y="6096000"/>
          <p14:tracePt t="75485" x="6508750" y="6096000"/>
          <p14:tracePt t="75502" x="6527800" y="6096000"/>
          <p14:tracePt t="75519" x="6553200" y="6096000"/>
          <p14:tracePt t="75523" x="6572250" y="6096000"/>
          <p14:tracePt t="75535" x="6584950" y="6096000"/>
          <p14:tracePt t="75552" x="6623050" y="6096000"/>
          <p14:tracePt t="75570" x="6673850" y="6096000"/>
          <p14:tracePt t="75587" x="6705600" y="6096000"/>
          <p14:tracePt t="75603" x="6731000" y="6096000"/>
          <p14:tracePt t="75621" x="6762750" y="6096000"/>
          <p14:tracePt t="75636" x="6781800" y="6096000"/>
          <p14:tracePt t="75652" x="6800850" y="6096000"/>
          <p14:tracePt t="75668" x="6813550" y="6096000"/>
          <p14:tracePt t="75685" x="6832600" y="6096000"/>
          <p14:tracePt t="75701" x="6838950" y="6096000"/>
          <p14:tracePt t="75718" x="6845300" y="6096000"/>
          <p14:tracePt t="75735" x="6858000" y="6096000"/>
          <p14:tracePt t="75751" x="6864350" y="6096000"/>
          <p14:tracePt t="75768" x="6870700" y="6096000"/>
          <p14:tracePt t="75785" x="6877050" y="6096000"/>
          <p14:tracePt t="75802" x="6883400" y="6096000"/>
          <p14:tracePt t="75820" x="6889750" y="6096000"/>
          <p14:tracePt t="76234" x="6896100" y="6096000"/>
          <p14:tracePt t="76245" x="6902450" y="6096000"/>
          <p14:tracePt t="76251" x="6908800" y="6096000"/>
          <p14:tracePt t="76268" x="6921500" y="6096000"/>
          <p14:tracePt t="76285" x="6940550" y="6096000"/>
          <p14:tracePt t="76302" x="6959600" y="6096000"/>
          <p14:tracePt t="76318" x="6978650" y="6096000"/>
          <p14:tracePt t="76336" x="7004050" y="6096000"/>
          <p14:tracePt t="76338" x="7016750" y="6096000"/>
          <p14:tracePt t="76353" x="7029450" y="6096000"/>
          <p14:tracePt t="76370" x="7054850" y="6096000"/>
          <p14:tracePt t="76394" x="7061200" y="6096000"/>
          <p14:tracePt t="76404" x="7067550" y="6096000"/>
          <p14:tracePt t="76419" x="7073900" y="6096000"/>
          <p14:tracePt t="76435" x="7086600" y="6096000"/>
          <p14:tracePt t="76452" x="7092950" y="6096000"/>
          <p14:tracePt t="76468" x="7105650" y="6096000"/>
          <p14:tracePt t="76502" x="7112000" y="6096000"/>
          <p14:tracePt t="76518" x="7124700" y="6096000"/>
          <p14:tracePt t="76535" x="7143750" y="6096000"/>
          <p14:tracePt t="76541" x="7162800" y="6096000"/>
          <p14:tracePt t="76551" x="7181850" y="6096000"/>
          <p14:tracePt t="76568" x="7213600" y="6096000"/>
          <p14:tracePt t="76586" x="7245350" y="6096000"/>
          <p14:tracePt t="76603" x="7251700" y="6096000"/>
          <p14:tracePt t="76621" x="7264400" y="6096000"/>
          <p14:tracePt t="76636" x="7270750" y="6096000"/>
          <p14:tracePt t="76651" x="7283450" y="6096000"/>
          <p14:tracePt t="76669" x="7302500" y="6096000"/>
          <p14:tracePt t="76685" x="7321550" y="6096000"/>
          <p14:tracePt t="76701" x="7334250" y="6096000"/>
          <p14:tracePt t="76718" x="7340600" y="6096000"/>
          <p14:tracePt t="76735" x="7346950" y="6096000"/>
          <p14:tracePt t="76751" x="7359650" y="6096000"/>
          <p14:tracePt t="76768" x="7366000" y="6096000"/>
          <p14:tracePt t="76785" x="7391400" y="6096000"/>
          <p14:tracePt t="76802" x="7397750" y="6096000"/>
          <p14:tracePt t="77112" x="7404100" y="6096000"/>
          <p14:tracePt t="77126" x="7410450" y="6096000"/>
          <p14:tracePt t="77150" x="7416800" y="6096000"/>
          <p14:tracePt t="77158" x="7423150" y="6096000"/>
          <p14:tracePt t="77182" x="7429500" y="6096000"/>
          <p14:tracePt t="77189" x="7435850" y="6096000"/>
          <p14:tracePt t="77202" x="7442200" y="6096000"/>
          <p14:tracePt t="77220" x="7448550" y="6096000"/>
          <p14:tracePt t="77235" x="7454900" y="6096000"/>
          <p14:tracePt t="77252" x="7467600" y="6096000"/>
          <p14:tracePt t="77268" x="7473950" y="6096000"/>
          <p14:tracePt t="77285" x="7486650" y="6096000"/>
          <p14:tracePt t="77302" x="7493000" y="6096000"/>
          <p14:tracePt t="77318" x="7512050" y="6096000"/>
          <p14:tracePt t="77335" x="7531100" y="6096000"/>
          <p14:tracePt t="77341" x="7543800" y="6096000"/>
          <p14:tracePt t="77353" x="7562850" y="6096000"/>
          <p14:tracePt t="77369" x="7607300" y="6096000"/>
          <p14:tracePt t="77385" x="7645400" y="6096000"/>
          <p14:tracePt t="77402" x="7677150" y="6096000"/>
          <p14:tracePt t="77417" x="7715250" y="6096000"/>
          <p14:tracePt t="77435" x="7747000" y="6096000"/>
          <p14:tracePt t="77452" x="7772400" y="6096000"/>
          <p14:tracePt t="77469" x="7810500" y="6096000"/>
          <p14:tracePt t="77485" x="7842250" y="6096000"/>
          <p14:tracePt t="77490" x="7861300" y="6096000"/>
          <p14:tracePt t="77501" x="7874000" y="6096000"/>
          <p14:tracePt t="77518" x="7912100" y="6096000"/>
          <p14:tracePt t="77522" x="7924800" y="6096000"/>
          <p14:tracePt t="77534" x="7943850" y="6096000"/>
          <p14:tracePt t="77551" x="7975600" y="6096000"/>
          <p14:tracePt t="77554" x="7988300" y="6096000"/>
          <p14:tracePt t="77568" x="8001000" y="6096000"/>
          <p14:tracePt t="77585" x="8039100" y="6096000"/>
          <p14:tracePt t="77602" x="8089900" y="6096000"/>
          <p14:tracePt t="77620" x="8134350" y="6096000"/>
          <p14:tracePt t="77635" x="8185150" y="6096000"/>
          <p14:tracePt t="77652" x="8223250" y="6096000"/>
          <p14:tracePt t="77669" x="8242300" y="6096000"/>
          <p14:tracePt t="77685" x="8248650" y="6096000"/>
          <p14:tracePt t="77701" x="8255000" y="6096000"/>
          <p14:tracePt t="77718" x="8274050" y="6096000"/>
          <p14:tracePt t="77735" x="8299450" y="6096000"/>
          <p14:tracePt t="77737" x="8318500" y="6096000"/>
          <p14:tracePt t="77751" x="8324850" y="6096000"/>
          <p14:tracePt t="77768" x="8343900" y="6096000"/>
          <p14:tracePt t="78135" x="8350250" y="6096000"/>
          <p14:tracePt t="78150" x="8356600" y="6096000"/>
          <p14:tracePt t="78159" x="8362950" y="6096000"/>
          <p14:tracePt t="78172" x="8369300" y="6096000"/>
          <p14:tracePt t="78184" x="8382000" y="6096000"/>
          <p14:tracePt t="78201" x="8394700" y="6096000"/>
          <p14:tracePt t="78217" x="8413750" y="6096000"/>
          <p14:tracePt t="78237" x="8420100" y="6096000"/>
          <p14:tracePt t="78251" x="8432800" y="6096000"/>
          <p14:tracePt t="78268" x="8439150" y="6096000"/>
          <p14:tracePt t="78284" x="8451850" y="6096000"/>
          <p14:tracePt t="78301" x="8464550" y="6096000"/>
          <p14:tracePt t="78318" x="8477250" y="6096000"/>
          <p14:tracePt t="78334" x="8483600" y="6096000"/>
          <p14:tracePt t="78629" x="8489950" y="6096000"/>
          <p14:tracePt t="78644" x="8496300" y="6096000"/>
          <p14:tracePt t="78659" x="8502650" y="6096000"/>
          <p14:tracePt t="78669" x="8509000" y="6096000"/>
          <p14:tracePt t="78686" x="8521700" y="6096000"/>
          <p14:tracePt t="78701" x="8540750" y="6096000"/>
          <p14:tracePt t="78718" x="8559800" y="6096000"/>
          <p14:tracePt t="78734" x="8566150" y="6096000"/>
          <p14:tracePt t="78766" x="8572500" y="6096000"/>
          <p14:tracePt t="78956" x="8578850" y="6096000"/>
          <p14:tracePt t="78973" x="8591550" y="6096000"/>
          <p14:tracePt t="78982" x="8604250" y="6096000"/>
          <p14:tracePt t="78988" x="8623300" y="6096000"/>
          <p14:tracePt t="79001" x="8680450" y="6096000"/>
          <p14:tracePt t="79017" x="8743950" y="6096000"/>
          <p14:tracePt t="79034" x="8820150" y="6096000"/>
          <p14:tracePt t="79050" x="8883650" y="6096000"/>
          <p14:tracePt t="79067" x="8934450" y="6096000"/>
          <p14:tracePt t="79084" x="8966200" y="6096000"/>
          <p14:tracePt t="79101" x="9004300" y="6096000"/>
          <p14:tracePt t="79121" x="9029700" y="6096000"/>
          <p14:tracePt t="79135" x="9048750" y="6096000"/>
          <p14:tracePt t="79152" x="9067800" y="6096000"/>
          <p14:tracePt t="79155" x="9080500" y="6096000"/>
          <p14:tracePt t="79167" x="9086850" y="6096000"/>
          <p14:tracePt t="79185" x="9105900" y="6096000"/>
          <p14:tracePt t="79201" x="9118600" y="6096000"/>
          <p14:tracePt t="79218" x="9124950" y="6096000"/>
          <p14:tracePt t="79234" x="9137650" y="6096000"/>
          <p14:tracePt t="79250" x="9163050" y="6096000"/>
          <p14:tracePt t="79267" x="9182100" y="6096000"/>
          <p14:tracePt t="79284" x="9213850" y="6096000"/>
          <p14:tracePt t="79300" x="9264650" y="6096000"/>
          <p14:tracePt t="79317" x="9315450" y="6096000"/>
          <p14:tracePt t="79334" x="9359900" y="6096000"/>
          <p14:tracePt t="79351" x="9385300" y="6096000"/>
          <p14:tracePt t="79368" x="9391650" y="6096000"/>
          <p14:tracePt t="79394" x="9398000" y="6096000"/>
          <p14:tracePt t="79418" x="9404350" y="6096000"/>
          <p14:tracePt t="79426" x="9410700" y="6096000"/>
          <p14:tracePt t="80138" x="9417050" y="6096000"/>
          <p14:tracePt t="80138" x="0" y="0"/>
        </p14:tracePtLst>
        <p14:tracePtLst>
          <p14:tracePt t="80724" x="9512300" y="6070600"/>
          <p14:tracePt t="80811" x="9531350" y="6070600"/>
          <p14:tracePt t="80821" x="9556750" y="6070600"/>
          <p14:tracePt t="80834" x="9620250" y="6070600"/>
          <p14:tracePt t="80851" x="9728200" y="6070600"/>
          <p14:tracePt t="80868" x="9855200" y="6070600"/>
          <p14:tracePt t="80884" x="10001250" y="6070600"/>
          <p14:tracePt t="80901" x="10160000" y="6070600"/>
          <p14:tracePt t="80917" x="10306050" y="6070600"/>
          <p14:tracePt t="80935" x="10426700" y="6070600"/>
          <p14:tracePt t="80950" x="10521950" y="6070600"/>
          <p14:tracePt t="80954" x="10553700" y="6070600"/>
          <p14:tracePt t="80967" x="10585450" y="6070600"/>
          <p14:tracePt t="80983" x="10636250" y="6070600"/>
          <p14:tracePt t="80987" x="10648950" y="6070600"/>
          <p14:tracePt t="81000" x="10661650" y="6070600"/>
          <p14:tracePt t="81018" x="10680700" y="6070600"/>
          <p14:tracePt t="81033" x="10693400" y="6070600"/>
          <p14:tracePt t="81050" x="10706100" y="6070600"/>
          <p14:tracePt t="81067" x="10712450" y="6070600"/>
          <p14:tracePt t="81083" x="10737850" y="6070600"/>
          <p14:tracePt t="81100" x="10775950" y="6070600"/>
          <p14:tracePt t="81120" x="10826750" y="6070600"/>
          <p14:tracePt t="81135" x="10883900" y="6070600"/>
          <p14:tracePt t="81152" x="10941050" y="6070600"/>
          <p14:tracePt t="81156" x="10966450" y="6070600"/>
          <p14:tracePt t="81169" x="10979150" y="6070600"/>
          <p14:tracePt t="81184" x="11017250" y="6070600"/>
          <p14:tracePt t="81188" x="11029950" y="6070600"/>
          <p14:tracePt t="81200" x="11049000" y="6070600"/>
          <p14:tracePt t="81203" x="11068050" y="6070600"/>
          <p14:tracePt t="81217" x="11093450" y="6070600"/>
          <p14:tracePt t="81233" x="11099800" y="6070600"/>
          <p14:tracePt t="81324" x="11106150" y="6070600"/>
          <p14:tracePt t="81850" x="0" y="0"/>
        </p14:tracePtLst>
        <p14:tracePtLst>
          <p14:tracePt t="83190" x="1225550" y="4629150"/>
          <p14:tracePt t="83333" x="1238250" y="4629150"/>
          <p14:tracePt t="83343" x="1257300" y="4629150"/>
          <p14:tracePt t="83349" x="1282700" y="4629150"/>
          <p14:tracePt t="83370" x="1333500" y="4629150"/>
          <p14:tracePt t="83387" x="1435100" y="4629150"/>
          <p14:tracePt t="83401" x="1466850" y="4629150"/>
          <p14:tracePt t="83418" x="1524000" y="4629150"/>
          <p14:tracePt t="83433" x="1600200" y="4629150"/>
          <p14:tracePt t="83451" x="1644650" y="4629150"/>
          <p14:tracePt t="83466" x="1676400" y="4635500"/>
          <p14:tracePt t="83484" x="1695450" y="4635500"/>
          <p14:tracePt t="83499" x="1733550" y="4641850"/>
          <p14:tracePt t="83516" x="1758950" y="4648200"/>
          <p14:tracePt t="83533" x="1771650" y="4648200"/>
          <p14:tracePt t="83549" x="1790700" y="4648200"/>
          <p14:tracePt t="83554" x="1797050" y="4648200"/>
          <p14:tracePt t="83566" x="1803400" y="4648200"/>
          <p14:tracePt t="83611" x="1809750" y="4648200"/>
          <p14:tracePt t="83623" x="1816100" y="4648200"/>
          <p14:tracePt t="83642" x="1822450" y="4648200"/>
          <p14:tracePt t="83786" x="1822450" y="4654550"/>
          <p14:tracePt t="83794" x="1816100" y="4654550"/>
          <p14:tracePt t="83803" x="1803400" y="4654550"/>
          <p14:tracePt t="83816" x="1778000" y="4660900"/>
          <p14:tracePt t="83833" x="1733550" y="4667250"/>
          <p14:tracePt t="83849" x="1701800" y="4667250"/>
          <p14:tracePt t="83866" x="1682750" y="4667250"/>
          <p14:tracePt t="83884" x="1670050" y="4667250"/>
          <p14:tracePt t="83899" x="1663700" y="4667250"/>
          <p14:tracePt t="83917" x="1657350" y="4667250"/>
          <p14:tracePt t="83934" x="1651000" y="4667250"/>
          <p14:tracePt t="83951" x="1644650" y="4667250"/>
          <p14:tracePt t="83966" x="1625600" y="4667250"/>
          <p14:tracePt t="83982" x="1587500" y="4667250"/>
          <p14:tracePt t="84001" x="1543050" y="4667250"/>
          <p14:tracePt t="84003" x="1517650" y="4667250"/>
          <p14:tracePt t="84016" x="1492250" y="4667250"/>
          <p14:tracePt t="84034" x="1428750" y="4667250"/>
          <p14:tracePt t="84050" x="1397000" y="4667250"/>
          <p14:tracePt t="84066" x="1358900" y="4667250"/>
          <p14:tracePt t="84082" x="1327150" y="4667250"/>
          <p14:tracePt t="84099" x="1301750" y="4667250"/>
          <p14:tracePt t="84119" x="1276350" y="4667250"/>
          <p14:tracePt t="84124" x="1263650" y="4667250"/>
          <p14:tracePt t="84134" x="1250950" y="4667250"/>
          <p14:tracePt t="84150" x="1238250" y="4667250"/>
          <p14:tracePt t="84167" x="1225550" y="4667250"/>
          <p14:tracePt t="84171" x="1212850" y="4667250"/>
          <p14:tracePt t="84183" x="1206500" y="4667250"/>
          <p14:tracePt t="84199" x="1200150" y="4667250"/>
          <p14:tracePt t="84218" x="1162050" y="4660900"/>
          <p14:tracePt t="84235" x="1149350" y="4660900"/>
          <p14:tracePt t="84249" x="1130300" y="4654550"/>
          <p14:tracePt t="84266" x="1123950" y="4654550"/>
          <p14:tracePt t="84364" x="1117600" y="4654550"/>
          <p14:tracePt t="84395" x="1117600" y="4660900"/>
          <p14:tracePt t="84402" x="1117600" y="4667250"/>
          <p14:tracePt t="84421" x="1117600" y="4673600"/>
          <p14:tracePt t="84437" x="1136650" y="4679950"/>
          <p14:tracePt t="84451" x="1187450" y="4692650"/>
          <p14:tracePt t="84466" x="1257300" y="4705350"/>
          <p14:tracePt t="84483" x="1346200" y="4724400"/>
          <p14:tracePt t="84499" x="1435100" y="4737100"/>
          <p14:tracePt t="84516" x="1492250" y="4743450"/>
          <p14:tracePt t="84532" x="1543050" y="4743450"/>
          <p14:tracePt t="84549" x="1568450" y="4743450"/>
          <p14:tracePt t="84553" x="1581150" y="4743450"/>
          <p14:tracePt t="84582" x="1600200" y="4743450"/>
          <p14:tracePt t="84599" x="1606550" y="4743450"/>
          <p14:tracePt t="84616" x="1612900" y="4743450"/>
          <p14:tracePt t="84634" x="1625600" y="4730750"/>
          <p14:tracePt t="84638" x="1631950" y="4724400"/>
          <p14:tracePt t="84653" x="1638300" y="4718050"/>
          <p14:tracePt t="84669" x="1644650" y="4705350"/>
          <p14:tracePt t="84682" x="1644650" y="4692650"/>
          <p14:tracePt t="84699" x="1644650" y="4686300"/>
          <p14:tracePt t="84715" x="1644650" y="4673600"/>
          <p14:tracePt t="84733" x="1644650" y="4667250"/>
          <p14:tracePt t="84748" x="1644650" y="4660900"/>
          <p14:tracePt t="84766" x="1644650" y="4654550"/>
          <p14:tracePt t="84782" x="1644650" y="4641850"/>
          <p14:tracePt t="84799" x="1625600" y="4629150"/>
          <p14:tracePt t="84815" x="1581150" y="4616450"/>
          <p14:tracePt t="84819" x="1555750" y="4610100"/>
          <p14:tracePt t="84832" x="1524000" y="4603750"/>
          <p14:tracePt t="84849" x="1422400" y="4584700"/>
          <p14:tracePt t="84865" x="1371600" y="4572000"/>
          <p14:tracePt t="84883" x="1327150" y="4559300"/>
          <p14:tracePt t="84899" x="1308100" y="4559300"/>
          <p14:tracePt t="84916" x="1289050" y="4559300"/>
          <p14:tracePt t="84932" x="1270000" y="4559300"/>
          <p14:tracePt t="84949" x="1250950" y="4559300"/>
          <p14:tracePt t="84965" x="1219200" y="4559300"/>
          <p14:tracePt t="84982" x="1193800" y="4572000"/>
          <p14:tracePt t="84985" x="1181100" y="4578350"/>
          <p14:tracePt t="84998" x="1168400" y="4584700"/>
          <p14:tracePt t="85015" x="1162050" y="4591050"/>
          <p14:tracePt t="85032" x="1149350" y="4603750"/>
          <p14:tracePt t="85048" x="1143000" y="4616450"/>
          <p14:tracePt t="85065" x="1143000" y="4622800"/>
          <p14:tracePt t="85082" x="1143000" y="4629150"/>
          <p14:tracePt t="85098" x="1143000" y="4635500"/>
          <p14:tracePt t="85115" x="1143000" y="4641850"/>
          <p14:tracePt t="85132" x="1155700" y="4654550"/>
          <p14:tracePt t="85149" x="1193800" y="4667250"/>
          <p14:tracePt t="85166" x="1276350" y="4673600"/>
          <p14:tracePt t="85182" x="1377950" y="4673600"/>
          <p14:tracePt t="85199" x="1517650" y="4673600"/>
          <p14:tracePt t="85216" x="1663700" y="4673600"/>
          <p14:tracePt t="85218" x="1739900" y="4673600"/>
          <p14:tracePt t="85232" x="1797050" y="4673600"/>
          <p14:tracePt t="85248" x="1860550" y="4673600"/>
          <p14:tracePt t="85249" x="1873250" y="4667250"/>
          <p14:tracePt t="85266" x="1885950" y="4660900"/>
          <p14:tracePt t="85282" x="1885950" y="4654550"/>
          <p14:tracePt t="85298" x="1892300" y="4648200"/>
          <p14:tracePt t="85315" x="1892300" y="4635500"/>
          <p14:tracePt t="85332" x="1892300" y="4629150"/>
          <p14:tracePt t="85348" x="1892300" y="4616450"/>
          <p14:tracePt t="85365" x="1892300" y="4603750"/>
          <p14:tracePt t="85383" x="1879600" y="4584700"/>
          <p14:tracePt t="85385" x="1860550" y="4572000"/>
          <p14:tracePt t="85399" x="1841500" y="4559300"/>
          <p14:tracePt t="85416" x="1790700" y="4540250"/>
          <p14:tracePt t="85432" x="1733550" y="4527550"/>
          <p14:tracePt t="85434" x="1695450" y="4521200"/>
          <p14:tracePt t="85451" x="1657350" y="4521200"/>
          <p14:tracePt t="85465" x="1600200" y="4521200"/>
          <p14:tracePt t="85482" x="1555750" y="4521200"/>
          <p14:tracePt t="85498" x="1504950" y="4521200"/>
          <p14:tracePt t="85515" x="1466850" y="4533900"/>
          <p14:tracePt t="85531" x="1428750" y="4546600"/>
          <p14:tracePt t="85548" x="1397000" y="4552950"/>
          <p14:tracePt t="85565" x="1365250" y="4572000"/>
          <p14:tracePt t="85581" x="1346200" y="4591050"/>
          <p14:tracePt t="85598" x="1333500" y="4597400"/>
          <p14:tracePt t="85615" x="1327150" y="4610100"/>
          <p14:tracePt t="85658" x="1327150" y="4616450"/>
          <p14:tracePt t="85666" x="1327150" y="4622800"/>
          <p14:tracePt t="85683" x="1327150" y="4629150"/>
          <p14:tracePt t="85690" x="1327150" y="4635500"/>
          <p14:tracePt t="85700" x="1333500" y="4641850"/>
          <p14:tracePt t="85715" x="1358900" y="4648200"/>
          <p14:tracePt t="85732" x="1422400" y="4660900"/>
          <p14:tracePt t="85749" x="1504950" y="4673600"/>
          <p14:tracePt t="85765" x="1606550" y="4673600"/>
          <p14:tracePt t="85782" x="1682750" y="4673600"/>
          <p14:tracePt t="85798" x="1720850" y="4673600"/>
          <p14:tracePt t="85815" x="1733550" y="4673600"/>
          <p14:tracePt t="85832" x="1739900" y="4673600"/>
          <p14:tracePt t="85865" x="1739900" y="4660900"/>
          <p14:tracePt t="85883" x="1720850" y="4629150"/>
          <p14:tracePt t="85899" x="1663700" y="4603750"/>
          <p14:tracePt t="85916" x="1587500" y="4578350"/>
          <p14:tracePt t="85933" x="1485900" y="4552950"/>
          <p14:tracePt t="85948" x="1384300" y="4540250"/>
          <p14:tracePt t="85965" x="1339850" y="4540250"/>
          <p14:tracePt t="85982" x="1308100" y="4540250"/>
          <p14:tracePt t="85998" x="1301750" y="4540250"/>
          <p14:tracePt t="86314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基于前面的工程目录，可以在直接在命令行运行的一个脚本（如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run.bat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文件）如下所示：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96BE55-EB34-45C2-ACE9-EDEBD340A8B1}"/>
              </a:ext>
            </a:extLst>
          </p:cNvPr>
          <p:cNvSpPr/>
          <p:nvPr/>
        </p:nvSpPr>
        <p:spPr>
          <a:xfrm>
            <a:off x="303231" y="2940178"/>
            <a:ext cx="11260583" cy="39178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JAVA_HOME=D:\jdk1.8.0_231_64bit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PROJECT_HOME=D:\IdeaWorkspace\JavaDemo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path=%path%;%JAVA_HOME%\bin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=%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%;%PROJECT_HOME%\bin\production\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JavaDemo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java -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%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% hust.cs.javacourse.ch1.HelloWorld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981FF93-1A0A-43B2-8DC8-859B31B92F8C}"/>
              </a:ext>
            </a:extLst>
          </p:cNvPr>
          <p:cNvGrpSpPr/>
          <p:nvPr/>
        </p:nvGrpSpPr>
        <p:grpSpPr>
          <a:xfrm>
            <a:off x="6676215" y="3045341"/>
            <a:ext cx="2908463" cy="383660"/>
            <a:chOff x="234176" y="4569843"/>
            <a:chExt cx="2957764" cy="1131769"/>
          </a:xfrm>
        </p:grpSpPr>
        <p:sp>
          <p:nvSpPr>
            <p:cNvPr id="16" name="对话气泡: 圆角矩形 15">
              <a:extLst>
                <a:ext uri="{FF2B5EF4-FFF2-40B4-BE49-F238E27FC236}">
                  <a16:creationId xmlns:a16="http://schemas.microsoft.com/office/drawing/2014/main" id="{E621728A-97A5-43FD-8E4C-EE2CB8805DB6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74586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ABF19C7-306D-4F47-9BD6-03779E743162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环境变量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4B6749C-7385-42E4-9535-6D49CF2D2F11}"/>
              </a:ext>
            </a:extLst>
          </p:cNvPr>
          <p:cNvGrpSpPr/>
          <p:nvPr/>
        </p:nvGrpSpPr>
        <p:grpSpPr>
          <a:xfrm>
            <a:off x="8288159" y="3689385"/>
            <a:ext cx="3096682" cy="383660"/>
            <a:chOff x="234176" y="4569843"/>
            <a:chExt cx="2957764" cy="1131769"/>
          </a:xfrm>
        </p:grpSpPr>
        <p:sp>
          <p:nvSpPr>
            <p:cNvPr id="19" name="对话气泡: 圆角矩形 18">
              <a:extLst>
                <a:ext uri="{FF2B5EF4-FFF2-40B4-BE49-F238E27FC236}">
                  <a16:creationId xmlns:a16="http://schemas.microsoft.com/office/drawing/2014/main" id="{8D8B5660-F110-4568-8459-A0AA6B302E63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74586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59F4E3C-53EA-4306-B7EB-03F8D4161835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环境变量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97467F0-B12A-406B-BC02-4507539E8047}"/>
              </a:ext>
            </a:extLst>
          </p:cNvPr>
          <p:cNvGrpSpPr/>
          <p:nvPr/>
        </p:nvGrpSpPr>
        <p:grpSpPr>
          <a:xfrm>
            <a:off x="6153787" y="4217596"/>
            <a:ext cx="5042835" cy="383660"/>
            <a:chOff x="234176" y="4569843"/>
            <a:chExt cx="2957764" cy="1131769"/>
          </a:xfrm>
        </p:grpSpPr>
        <p:sp>
          <p:nvSpPr>
            <p:cNvPr id="22" name="对话气泡: 圆角矩形 21">
              <a:extLst>
                <a:ext uri="{FF2B5EF4-FFF2-40B4-BE49-F238E27FC236}">
                  <a16:creationId xmlns:a16="http://schemas.microsoft.com/office/drawing/2014/main" id="{B02389A5-F1B7-4BCB-86EC-A61F888A6E57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54224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C29F464-0B9C-4192-81B3-19A91BD32E5E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目录的子目录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bin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加到环境变量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PATH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326CA7-C255-40A0-87AD-6C1EB0E2F61C}"/>
              </a:ext>
            </a:extLst>
          </p:cNvPr>
          <p:cNvGrpSpPr/>
          <p:nvPr/>
        </p:nvGrpSpPr>
        <p:grpSpPr>
          <a:xfrm>
            <a:off x="4404732" y="5230371"/>
            <a:ext cx="7347301" cy="695840"/>
            <a:chOff x="234176" y="4569843"/>
            <a:chExt cx="2957764" cy="1131769"/>
          </a:xfrm>
        </p:grpSpPr>
        <p:sp>
          <p:nvSpPr>
            <p:cNvPr id="25" name="对话气泡: 圆角矩形 24">
              <a:extLst>
                <a:ext uri="{FF2B5EF4-FFF2-40B4-BE49-F238E27FC236}">
                  <a16:creationId xmlns:a16="http://schemas.microsoft.com/office/drawing/2014/main" id="{24710F0C-198B-46F1-AE04-D021A6BF82CF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59860"/>
                <a:gd name="adj2" fmla="val -56229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A35D745-DA7C-4B0A-94E0-D0C5B51C830F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目录的子目录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bin\production\</a:t>
              </a:r>
              <a:r>
                <a:rPr lang="en-US" altLang="zh-CN" sz="16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JavaDemo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加到环境变量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CLASSPATH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，这个目录是类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HelloWorld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所属包的顶级目录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B1595B7-8EC8-47CB-82B4-1E86974CFD50}"/>
              </a:ext>
            </a:extLst>
          </p:cNvPr>
          <p:cNvGrpSpPr/>
          <p:nvPr/>
        </p:nvGrpSpPr>
        <p:grpSpPr>
          <a:xfrm>
            <a:off x="5096776" y="6022149"/>
            <a:ext cx="6567400" cy="424892"/>
            <a:chOff x="234176" y="4569837"/>
            <a:chExt cx="2957764" cy="1131768"/>
          </a:xfrm>
        </p:grpSpPr>
        <p:sp>
          <p:nvSpPr>
            <p:cNvPr id="28" name="对话气泡: 圆角矩形 27">
              <a:extLst>
                <a:ext uri="{FF2B5EF4-FFF2-40B4-BE49-F238E27FC236}">
                  <a16:creationId xmlns:a16="http://schemas.microsoft.com/office/drawing/2014/main" id="{5B1300E7-61F5-4A08-BDEF-9E38E9DC4C43}"/>
                </a:ext>
              </a:extLst>
            </p:cNvPr>
            <p:cNvSpPr/>
            <p:nvPr/>
          </p:nvSpPr>
          <p:spPr>
            <a:xfrm>
              <a:off x="234176" y="4569837"/>
              <a:ext cx="2955073" cy="1131768"/>
            </a:xfrm>
            <a:prstGeom prst="wedgeRoundRectCallout">
              <a:avLst>
                <a:gd name="adj1" fmla="val -60900"/>
                <a:gd name="adj2" fmla="val 40133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61D7FFF-DEBA-48FC-8FD2-C3EAA05DB82C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启动类时，用类的完全限定名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带包名限定），并且带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sz="16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classspath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选项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9587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30"/>
    </mc:Choice>
    <mc:Fallback xmlns="">
      <p:transition spd="slow" advTm="152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80" x="469900" y="2482850"/>
          <p14:tracePt t="3600" x="476250" y="2489200"/>
          <p14:tracePt t="3611" x="488950" y="2495550"/>
          <p14:tracePt t="3625" x="552450" y="2508250"/>
          <p14:tracePt t="3641" x="641350" y="2520950"/>
          <p14:tracePt t="3657" x="768350" y="2540000"/>
          <p14:tracePt t="3674" x="889000" y="2552700"/>
          <p14:tracePt t="3678" x="933450" y="2552700"/>
          <p14:tracePt t="3690" x="977900" y="2552700"/>
          <p14:tracePt t="3707" x="1047750" y="2552700"/>
          <p14:tracePt t="3711" x="1085850" y="2552700"/>
          <p14:tracePt t="3723" x="1117600" y="2552700"/>
          <p14:tracePt t="3740" x="1181100" y="2552700"/>
          <p14:tracePt t="3742" x="1212850" y="2552700"/>
          <p14:tracePt t="3757" x="1282700" y="2552700"/>
          <p14:tracePt t="3773" x="1358900" y="2552700"/>
          <p14:tracePt t="3789" x="1409700" y="2552700"/>
          <p14:tracePt t="3806" x="1460500" y="2552700"/>
          <p14:tracePt t="3823" x="1498600" y="2552700"/>
          <p14:tracePt t="3839" x="1555750" y="2565400"/>
          <p14:tracePt t="3856" x="1606550" y="2578100"/>
          <p14:tracePt t="3874" x="1676400" y="2590800"/>
          <p14:tracePt t="3891" x="1765300" y="2609850"/>
          <p14:tracePt t="3893" x="1797050" y="2609850"/>
          <p14:tracePt t="3909" x="1841500" y="2609850"/>
          <p14:tracePt t="3924" x="1917700" y="2609850"/>
          <p14:tracePt t="3941" x="1974850" y="2609850"/>
          <p14:tracePt t="3958" x="2038350" y="2622550"/>
          <p14:tracePt t="3973" x="2063750" y="2628900"/>
          <p14:tracePt t="3990" x="2082800" y="2628900"/>
          <p14:tracePt t="4007" x="2120900" y="2628900"/>
          <p14:tracePt t="4023" x="2152650" y="2628900"/>
          <p14:tracePt t="4039" x="2190750" y="2628900"/>
          <p14:tracePt t="4056" x="2228850" y="2628900"/>
          <p14:tracePt t="4073" x="2260600" y="2628900"/>
          <p14:tracePt t="4089" x="2286000" y="2628900"/>
          <p14:tracePt t="4106" x="2311400" y="2628900"/>
          <p14:tracePt t="4109" x="2317750" y="2628900"/>
          <p14:tracePt t="4123" x="2324100" y="2628900"/>
          <p14:tracePt t="4141" x="2330450" y="2628900"/>
          <p14:tracePt t="4247" x="2336800" y="2628900"/>
          <p14:tracePt t="4256" x="2343150" y="2628900"/>
          <p14:tracePt t="4267" x="2349500" y="2628900"/>
          <p14:tracePt t="4291" x="2362200" y="2628900"/>
          <p14:tracePt t="4302" x="2374900" y="2616200"/>
          <p14:tracePt t="4311" x="2381250" y="2616200"/>
          <p14:tracePt t="4323" x="2387600" y="2609850"/>
          <p14:tracePt t="4339" x="2406650" y="2590800"/>
          <p14:tracePt t="4357" x="2425700" y="2578100"/>
          <p14:tracePt t="4373" x="2432050" y="2571750"/>
          <p14:tracePt t="4390" x="2444750" y="2552700"/>
          <p14:tracePt t="4412" x="2451100" y="2540000"/>
          <p14:tracePt t="4423" x="2463800" y="2527300"/>
          <p14:tracePt t="4440" x="2470150" y="2514600"/>
          <p14:tracePt t="4457" x="2482850" y="2501900"/>
          <p14:tracePt t="4473" x="2482850" y="2495550"/>
          <p14:tracePt t="4489" x="2489200" y="2476500"/>
          <p14:tracePt t="4506" x="2495550" y="2451100"/>
          <p14:tracePt t="4523" x="2501900" y="2444750"/>
          <p14:tracePt t="4527" x="2501900" y="2438400"/>
          <p14:tracePt t="4539" x="2508250" y="2432050"/>
          <p14:tracePt t="4556" x="2514600" y="2419350"/>
          <p14:tracePt t="4573" x="2520950" y="2400300"/>
          <p14:tracePt t="4589" x="2520950" y="2387600"/>
          <p14:tracePt t="4606" x="2520950" y="2374900"/>
          <p14:tracePt t="4623" x="2527300" y="2362200"/>
          <p14:tracePt t="4640" x="2527300" y="2343150"/>
          <p14:tracePt t="4657" x="2527300" y="2336800"/>
          <p14:tracePt t="4710" x="2527300" y="2330450"/>
          <p14:tracePt t="4721" x="2533650" y="2317750"/>
          <p14:tracePt t="4754" x="2533650" y="2311400"/>
          <p14:tracePt t="4759" x="2533650" y="2305050"/>
          <p14:tracePt t="4772" x="2533650" y="2298700"/>
          <p14:tracePt t="5177" x="2533650" y="2292350"/>
          <p14:tracePt t="5184" x="2533650" y="2286000"/>
          <p14:tracePt t="5192" x="2527300" y="2279650"/>
          <p14:tracePt t="5209" x="2520950" y="2273300"/>
          <p14:tracePt t="5222" x="2508250" y="2266950"/>
          <p14:tracePt t="5240" x="2501900" y="2260600"/>
          <p14:tracePt t="5256" x="2476500" y="2247900"/>
          <p14:tracePt t="5273" x="2457450" y="2241550"/>
          <p14:tracePt t="5289" x="2432050" y="2235200"/>
          <p14:tracePt t="5306" x="2393950" y="2228850"/>
          <p14:tracePt t="5310" x="2381250" y="2222500"/>
          <p14:tracePt t="5322" x="2355850" y="2216150"/>
          <p14:tracePt t="5326" x="2336800" y="2216150"/>
          <p14:tracePt t="5339" x="2305050" y="2209800"/>
          <p14:tracePt t="5356" x="2235200" y="2197100"/>
          <p14:tracePt t="5358" x="2209800" y="2197100"/>
          <p14:tracePt t="5372" x="2178050" y="2197100"/>
          <p14:tracePt t="5389" x="2025650" y="2171700"/>
          <p14:tracePt t="5405" x="1917700" y="2146300"/>
          <p14:tracePt t="5422" x="1803400" y="2127250"/>
          <p14:tracePt t="5439" x="1695450" y="2101850"/>
          <p14:tracePt t="5456" x="1593850" y="2082800"/>
          <p14:tracePt t="5472" x="1504950" y="2070100"/>
          <p14:tracePt t="5488" x="1428750" y="2063750"/>
          <p14:tracePt t="5505" x="1339850" y="2057400"/>
          <p14:tracePt t="5522" x="1257300" y="2051050"/>
          <p14:tracePt t="5538" x="1181100" y="2038350"/>
          <p14:tracePt t="5555" x="1092200" y="2038350"/>
          <p14:tracePt t="5572" x="1003300" y="2038350"/>
          <p14:tracePt t="5573" x="971550" y="2038350"/>
          <p14:tracePt t="5588" x="895350" y="2038350"/>
          <p14:tracePt t="5605" x="831850" y="2038350"/>
          <p14:tracePt t="5622" x="768350" y="2038350"/>
          <p14:tracePt t="5639" x="711200" y="2038350"/>
          <p14:tracePt t="5655" x="654050" y="2044700"/>
          <p14:tracePt t="5672" x="609600" y="2051050"/>
          <p14:tracePt t="5689" x="577850" y="2057400"/>
          <p14:tracePt t="5705" x="546100" y="2070100"/>
          <p14:tracePt t="5722" x="514350" y="2082800"/>
          <p14:tracePt t="5738" x="482600" y="2095500"/>
          <p14:tracePt t="5755" x="457200" y="2101850"/>
          <p14:tracePt t="5757" x="444500" y="2108200"/>
          <p14:tracePt t="5772" x="438150" y="2114550"/>
          <p14:tracePt t="5788" x="412750" y="2127250"/>
          <p14:tracePt t="5805" x="400050" y="2133600"/>
          <p14:tracePt t="5822" x="387350" y="2146300"/>
          <p14:tracePt t="5838" x="381000" y="2152650"/>
          <p14:tracePt t="5855" x="368300" y="2171700"/>
          <p14:tracePt t="5872" x="361950" y="2197100"/>
          <p14:tracePt t="5889" x="355600" y="2216150"/>
          <p14:tracePt t="5906" x="355600" y="2222500"/>
          <p14:tracePt t="5922" x="355600" y="2235200"/>
          <p14:tracePt t="5939" x="355600" y="2254250"/>
          <p14:tracePt t="5941" x="355600" y="2260600"/>
          <p14:tracePt t="5955" x="355600" y="2273300"/>
          <p14:tracePt t="5972" x="361950" y="2324100"/>
          <p14:tracePt t="5988" x="387350" y="2349500"/>
          <p14:tracePt t="6005" x="412750" y="2368550"/>
          <p14:tracePt t="6022" x="450850" y="2393950"/>
          <p14:tracePt t="6038" x="527050" y="2425700"/>
          <p14:tracePt t="6055" x="615950" y="2444750"/>
          <p14:tracePt t="6072" x="742950" y="2470150"/>
          <p14:tracePt t="6088" x="895350" y="2501900"/>
          <p14:tracePt t="6105" x="1028700" y="2520950"/>
          <p14:tracePt t="6122" x="1143000" y="2520950"/>
          <p14:tracePt t="6138" x="1282700" y="2520950"/>
          <p14:tracePt t="6155" x="1441450" y="2520950"/>
          <p14:tracePt t="6157" x="1524000" y="2520950"/>
          <p14:tracePt t="6172" x="1606550" y="2520950"/>
          <p14:tracePt t="6189" x="1828800" y="2520950"/>
          <p14:tracePt t="6205" x="1917700" y="2520950"/>
          <p14:tracePt t="6222" x="1974850" y="2520950"/>
          <p14:tracePt t="6239" x="2012950" y="2520950"/>
          <p14:tracePt t="6255" x="2057400" y="2520950"/>
          <p14:tracePt t="6272" x="2076450" y="2508250"/>
          <p14:tracePt t="6288" x="2095500" y="2501900"/>
          <p14:tracePt t="6305" x="2120900" y="2489200"/>
          <p14:tracePt t="6322" x="2139950" y="2463800"/>
          <p14:tracePt t="6338" x="2159000" y="2451100"/>
          <p14:tracePt t="6355" x="2171700" y="2432050"/>
          <p14:tracePt t="6372" x="2184400" y="2413000"/>
          <p14:tracePt t="6375" x="2190750" y="2406650"/>
          <p14:tracePt t="6390" x="2203450" y="2381250"/>
          <p14:tracePt t="6407" x="2222500" y="2368550"/>
          <p14:tracePt t="6423" x="2241550" y="2349500"/>
          <p14:tracePt t="6439" x="2254250" y="2336800"/>
          <p14:tracePt t="6455" x="2266950" y="2330450"/>
          <p14:tracePt t="6473" x="2279650" y="2324100"/>
          <p14:tracePt t="6488" x="2279650" y="2317750"/>
          <p14:tracePt t="6783" x="0" y="0"/>
        </p14:tracePtLst>
        <p14:tracePtLst>
          <p14:tracePt t="8513" x="2825750" y="2489200"/>
          <p14:tracePt t="8674" x="2825750" y="2495550"/>
          <p14:tracePt t="8682" x="2838450" y="2495550"/>
          <p14:tracePt t="8690" x="2857500" y="2495550"/>
          <p14:tracePt t="8706" x="2946400" y="2495550"/>
          <p14:tracePt t="8710" x="3009900" y="2495550"/>
          <p14:tracePt t="8721" x="3092450" y="2495550"/>
          <p14:tracePt t="8739" x="3302000" y="2495550"/>
          <p14:tracePt t="8755" x="3549650" y="2495550"/>
          <p14:tracePt t="8757" x="3702050" y="2495550"/>
          <p14:tracePt t="8771" x="3854450" y="2495550"/>
          <p14:tracePt t="8788" x="4159250" y="2495550"/>
          <p14:tracePt t="8805" x="4540250" y="2495550"/>
          <p14:tracePt t="8821" x="4730750" y="2495550"/>
          <p14:tracePt t="8837" x="4889500" y="2495550"/>
          <p14:tracePt t="8854" x="5016500" y="2495550"/>
          <p14:tracePt t="8871" x="5130800" y="2495550"/>
          <p14:tracePt t="8888" x="5257800" y="2495550"/>
          <p14:tracePt t="8907" x="5397500" y="2495550"/>
          <p14:tracePt t="8921" x="5543550" y="2495550"/>
          <p14:tracePt t="8938" x="5715000" y="2495550"/>
          <p14:tracePt t="8955" x="5880100" y="2495550"/>
          <p14:tracePt t="8971" x="6051550" y="2495550"/>
          <p14:tracePt t="8973" x="6121400" y="2495550"/>
          <p14:tracePt t="8987" x="6197600" y="2495550"/>
          <p14:tracePt t="8990" x="6280150" y="2495550"/>
          <p14:tracePt t="9004" x="6438900" y="2495550"/>
          <p14:tracePt t="9021" x="6597650" y="2495550"/>
          <p14:tracePt t="9037" x="6750050" y="2495550"/>
          <p14:tracePt t="9054" x="6896100" y="2495550"/>
          <p14:tracePt t="9071" x="7042150" y="2495550"/>
          <p14:tracePt t="9087" x="7169150" y="2495550"/>
          <p14:tracePt t="9104" x="7277100" y="2495550"/>
          <p14:tracePt t="9121" x="7353300" y="2495550"/>
          <p14:tracePt t="9127" x="7385050" y="2495550"/>
          <p14:tracePt t="9138" x="7410450" y="2495550"/>
          <p14:tracePt t="9155" x="7454900" y="2495550"/>
          <p14:tracePt t="9159" x="7480300" y="2495550"/>
          <p14:tracePt t="9172" x="7505700" y="2495550"/>
          <p14:tracePt t="9188" x="7575550" y="2495550"/>
          <p14:tracePt t="9205" x="7626350" y="2495550"/>
          <p14:tracePt t="9222" x="7651750" y="2495550"/>
          <p14:tracePt t="9237" x="7658100" y="2495550"/>
          <p14:tracePt t="9255" x="7670800" y="2495550"/>
          <p14:tracePt t="9287" x="7677150" y="2495550"/>
          <p14:tracePt t="9302" x="7683500" y="2495550"/>
          <p14:tracePt t="9566" x="0" y="0"/>
        </p14:tracePtLst>
        <p14:tracePtLst>
          <p14:tracePt t="10206" x="6877050" y="2508250"/>
          <p14:tracePt t="10282" x="6883400" y="2508250"/>
          <p14:tracePt t="10287" x="6896100" y="2508250"/>
          <p14:tracePt t="10304" x="6972300" y="2508250"/>
          <p14:tracePt t="10320" x="7092950" y="2508250"/>
          <p14:tracePt t="10337" x="7226300" y="2508250"/>
          <p14:tracePt t="10354" x="7353300" y="2508250"/>
          <p14:tracePt t="10370" x="7493000" y="2508250"/>
          <p14:tracePt t="10387" x="7588250" y="2508250"/>
          <p14:tracePt t="10390" x="7620000" y="2508250"/>
          <p14:tracePt t="10409" x="7658100" y="2508250"/>
          <p14:tracePt t="10421" x="7683500" y="2501900"/>
          <p14:tracePt t="10438" x="7715250" y="2501900"/>
          <p14:tracePt t="10454" x="7759700" y="2501900"/>
          <p14:tracePt t="10470" x="7804150" y="2501900"/>
          <p14:tracePt t="10487" x="7854950" y="2501900"/>
          <p14:tracePt t="10504" x="7880350" y="2501900"/>
          <p14:tracePt t="10520" x="7899400" y="2501900"/>
          <p14:tracePt t="10538" x="7912100" y="2501900"/>
          <p14:tracePt t="10574" x="7918450" y="2501900"/>
          <p14:tracePt t="10593" x="7924800" y="2501900"/>
          <p14:tracePt t="10598" x="7931150" y="2501900"/>
          <p14:tracePt t="10617" x="7937500" y="2501900"/>
          <p14:tracePt t="10622" x="7943850" y="2501900"/>
          <p14:tracePt t="10705" x="7950200" y="2501900"/>
          <p14:tracePt t="10712" x="7956550" y="2501900"/>
          <p14:tracePt t="10722" x="7962900" y="2501900"/>
          <p14:tracePt t="10743" x="7969250" y="2501900"/>
          <p14:tracePt t="11395" x="7975600" y="2501900"/>
          <p14:tracePt t="11417" x="7981950" y="2501900"/>
          <p14:tracePt t="11428" x="7988300" y="2501900"/>
          <p14:tracePt t="11438" x="7994650" y="2501900"/>
          <p14:tracePt t="11455" x="8007350" y="2501900"/>
          <p14:tracePt t="11473" x="8013700" y="2501900"/>
          <p14:tracePt t="11489" x="8026400" y="2501900"/>
          <p14:tracePt t="11505" x="8039100" y="2501900"/>
          <p14:tracePt t="12245" x="0" y="0"/>
        </p14:tracePtLst>
        <p14:tracePtLst>
          <p14:tracePt t="13752" x="3130550" y="2489200"/>
          <p14:tracePt t="13770" x="3136900" y="2489200"/>
          <p14:tracePt t="13778" x="3149600" y="2489200"/>
          <p14:tracePt t="13786" x="3168650" y="2489200"/>
          <p14:tracePt t="13803" x="3206750" y="2495550"/>
          <p14:tracePt t="13819" x="3251200" y="2495550"/>
          <p14:tracePt t="13822" x="3282950" y="2495550"/>
          <p14:tracePt t="13837" x="3378200" y="2495550"/>
          <p14:tracePt t="13853" x="3524250" y="2495550"/>
          <p14:tracePt t="13869" x="3695700" y="2495550"/>
          <p14:tracePt t="13886" x="3860800" y="2495550"/>
          <p14:tracePt t="13903" x="4013200" y="2495550"/>
          <p14:tracePt t="13921" x="4184650" y="2508250"/>
          <p14:tracePt t="13937" x="4318000" y="2508250"/>
          <p14:tracePt t="13941" x="4375150" y="2508250"/>
          <p14:tracePt t="13953" x="4425950" y="2508250"/>
          <p14:tracePt t="13971" x="4502150" y="2508250"/>
          <p14:tracePt t="13987" x="4559300" y="2514600"/>
          <p14:tracePt t="13990" x="4578350" y="2514600"/>
          <p14:tracePt t="14003" x="4597400" y="2514600"/>
          <p14:tracePt t="14022" x="4673600" y="2520950"/>
          <p14:tracePt t="14036" x="4711700" y="2527300"/>
          <p14:tracePt t="14038" x="4737100" y="2527300"/>
          <p14:tracePt t="14053" x="4787900" y="2527300"/>
          <p14:tracePt t="14069" x="4826000" y="2527300"/>
          <p14:tracePt t="14086" x="4838700" y="2527300"/>
          <p14:tracePt t="14103" x="4845050" y="2527300"/>
          <p14:tracePt t="14130" x="4851400" y="2527300"/>
          <p14:tracePt t="14152" x="4857750" y="2527300"/>
          <p14:tracePt t="14159" x="4864100" y="2527300"/>
          <p14:tracePt t="14174" x="4870450" y="2527300"/>
          <p14:tracePt t="14366" x="0" y="0"/>
        </p14:tracePtLst>
        <p14:tracePtLst>
          <p14:tracePt t="15131" x="6686550" y="2514600"/>
          <p14:tracePt t="15210" x="6692900" y="2514600"/>
          <p14:tracePt t="15221" x="6711950" y="2514600"/>
          <p14:tracePt t="15239" x="6788150" y="2514600"/>
          <p14:tracePt t="15255" x="6972300" y="2514600"/>
          <p14:tracePt t="15270" x="7105650" y="2514600"/>
          <p14:tracePt t="15286" x="7258050" y="2514600"/>
          <p14:tracePt t="15302" x="7391400" y="2514600"/>
          <p14:tracePt t="15319" x="7518400" y="2514600"/>
          <p14:tracePt t="15336" x="7639050" y="2514600"/>
          <p14:tracePt t="15352" x="7734300" y="2514600"/>
          <p14:tracePt t="15369" x="7797800" y="2514600"/>
          <p14:tracePt t="15385" x="7867650" y="2514600"/>
          <p14:tracePt t="15402" x="7931150" y="2514600"/>
          <p14:tracePt t="15419" x="7981950" y="2514600"/>
          <p14:tracePt t="15422" x="8001000" y="2514600"/>
          <p14:tracePt t="15437" x="8020050" y="2514600"/>
          <p14:tracePt t="15453" x="8045450" y="2514600"/>
          <p14:tracePt t="15470" x="8051800" y="2514600"/>
          <p14:tracePt t="15487" x="8064500" y="2514600"/>
          <p14:tracePt t="15503" x="8070850" y="2514600"/>
          <p14:tracePt t="15521" x="8083550" y="2514600"/>
          <p14:tracePt t="15535" x="8089900" y="2514600"/>
          <p14:tracePt t="15553" x="8096250" y="2514600"/>
          <p14:tracePt t="18846" x="0" y="0"/>
        </p14:tracePtLst>
        <p14:tracePtLst>
          <p14:tracePt t="19575" x="6769100" y="2470150"/>
          <p14:tracePt t="19641" x="6781800" y="2470150"/>
          <p14:tracePt t="19645" x="6800850" y="2470150"/>
          <p14:tracePt t="19655" x="6832600" y="2470150"/>
          <p14:tracePt t="19667" x="6877050" y="2470150"/>
          <p14:tracePt t="19685" x="7035800" y="2470150"/>
          <p14:tracePt t="19702" x="7162800" y="2470150"/>
          <p14:tracePt t="19718" x="7302500" y="2470150"/>
          <p14:tracePt t="19735" x="7448550" y="2470150"/>
          <p14:tracePt t="19752" x="7581900" y="2470150"/>
          <p14:tracePt t="19768" x="7696200" y="2470150"/>
          <p14:tracePt t="19785" x="7791450" y="2470150"/>
          <p14:tracePt t="19801" x="7854950" y="2470150"/>
          <p14:tracePt t="19817" x="7924800" y="2470150"/>
          <p14:tracePt t="19834" x="8020050" y="2476500"/>
          <p14:tracePt t="19851" x="8096250" y="2476500"/>
          <p14:tracePt t="19854" x="8134350" y="2476500"/>
          <p14:tracePt t="19867" x="8166100" y="2476500"/>
          <p14:tracePt t="19884" x="8204200" y="2476500"/>
          <p14:tracePt t="19886" x="8216900" y="2476500"/>
          <p14:tracePt t="19901" x="8229600" y="2476500"/>
          <p14:tracePt t="19942" x="8235950" y="2476500"/>
          <p14:tracePt t="19991" x="8242300" y="2476500"/>
          <p14:tracePt t="20285" x="0" y="0"/>
        </p14:tracePtLst>
        <p14:tracePtLst>
          <p14:tracePt t="34136" x="2940050" y="3467100"/>
          <p14:tracePt t="34226" x="2959100" y="3467100"/>
          <p14:tracePt t="34231" x="2990850" y="3467100"/>
          <p14:tracePt t="34246" x="3092450" y="3467100"/>
          <p14:tracePt t="34263" x="3276600" y="3467100"/>
          <p14:tracePt t="34281" x="3517900" y="3467100"/>
          <p14:tracePt t="34286" x="3670300" y="3467100"/>
          <p14:tracePt t="34298" x="3867150" y="3467100"/>
          <p14:tracePt t="34314" x="4254500" y="3467100"/>
          <p14:tracePt t="34319" x="4425950" y="3467100"/>
          <p14:tracePt t="34331" x="4603750" y="3467100"/>
          <p14:tracePt t="34348" x="4864100" y="3467100"/>
          <p14:tracePt t="34366" x="5156200" y="3467100"/>
          <p14:tracePt t="34380" x="5232400" y="3467100"/>
          <p14:tracePt t="34396" x="5359400" y="3467100"/>
          <p14:tracePt t="34399" x="5410200" y="3467100"/>
          <p14:tracePt t="34413" x="5511800" y="3467100"/>
          <p14:tracePt t="34430" x="5575300" y="3467100"/>
          <p14:tracePt t="34446" x="5613400" y="3467100"/>
          <p14:tracePt t="34463" x="5638800" y="3467100"/>
          <p14:tracePt t="34480" x="5651500" y="3467100"/>
          <p14:tracePt t="34496" x="5657850" y="3467100"/>
          <p14:tracePt t="34513" x="5670550" y="3467100"/>
          <p14:tracePt t="34531" x="5676900" y="3467100"/>
          <p14:tracePt t="34536" x="5683250" y="3467100"/>
          <p14:tracePt t="34559" x="5689600" y="3467100"/>
          <p14:tracePt t="34567" x="5695950" y="3467100"/>
          <p14:tracePt t="34580" x="5702300" y="3473450"/>
          <p14:tracePt t="34597" x="5715000" y="3479800"/>
          <p14:tracePt t="34613" x="5740400" y="3486150"/>
          <p14:tracePt t="34629" x="5778500" y="3492500"/>
          <p14:tracePt t="34645" x="5791200" y="3492500"/>
          <p14:tracePt t="34662" x="5797550" y="3492500"/>
          <p14:tracePt t="35094" x="0" y="0"/>
        </p14:tracePtLst>
        <p14:tracePtLst>
          <p14:tracePt t="35825" x="2921000" y="3505200"/>
          <p14:tracePt t="35904" x="2927350" y="3505200"/>
          <p14:tracePt t="35923" x="3009900" y="3505200"/>
          <p14:tracePt t="35926" x="3073400" y="3505200"/>
          <p14:tracePt t="35933" x="3155950" y="3505200"/>
          <p14:tracePt t="35946" x="3263900" y="3505200"/>
          <p14:tracePt t="35962" x="3492500" y="3505200"/>
          <p14:tracePt t="35966" x="3625850" y="3505200"/>
          <p14:tracePt t="35974" x="3740150" y="3505200"/>
          <p14:tracePt t="35986" x="3854450" y="3505200"/>
          <p14:tracePt t="35996" x="3968750" y="3505200"/>
          <p14:tracePt t="36012" x="4292600" y="3505200"/>
          <p14:tracePt t="36030" x="4483100" y="3505200"/>
          <p14:tracePt t="36046" x="4660900" y="3505200"/>
          <p14:tracePt t="36064" x="4838700" y="3505200"/>
          <p14:tracePt t="36080" x="5029200" y="3505200"/>
          <p14:tracePt t="36096" x="5207000" y="3505200"/>
          <p14:tracePt t="36113" x="5365750" y="3505200"/>
          <p14:tracePt t="36118" x="5429250" y="3505200"/>
          <p14:tracePt t="36129" x="5486400" y="3505200"/>
          <p14:tracePt t="36133" x="5530850" y="3505200"/>
          <p14:tracePt t="36145" x="5568950" y="3505200"/>
          <p14:tracePt t="36163" x="5626100" y="3505200"/>
          <p14:tracePt t="36178" x="5670550" y="3505200"/>
          <p14:tracePt t="36182" x="5676900" y="3505200"/>
          <p14:tracePt t="36195" x="5689600" y="3505200"/>
          <p14:tracePt t="36213" x="5721350" y="3505200"/>
          <p14:tracePt t="36229" x="5734050" y="3505200"/>
          <p14:tracePt t="36245" x="5740400" y="3505200"/>
          <p14:tracePt t="36877" x="0" y="0"/>
        </p14:tracePtLst>
        <p14:tracePtLst>
          <p14:tracePt t="41395" x="482600" y="4013200"/>
          <p14:tracePt t="41479" x="488950" y="4013200"/>
          <p14:tracePt t="41490" x="514350" y="4013200"/>
          <p14:tracePt t="41497" x="539750" y="4013200"/>
          <p14:tracePt t="41510" x="622300" y="4013200"/>
          <p14:tracePt t="41527" x="742950" y="4013200"/>
          <p14:tracePt t="41544" x="889000" y="4025900"/>
          <p14:tracePt t="41549" x="977900" y="4038600"/>
          <p14:tracePt t="41561" x="1060450" y="4044950"/>
          <p14:tracePt t="41578" x="1219200" y="4044950"/>
          <p14:tracePt t="41594" x="1384300" y="4044950"/>
          <p14:tracePt t="41610" x="1536700" y="4044950"/>
          <p14:tracePt t="41612" x="1606550" y="4044950"/>
          <p14:tracePt t="41627" x="1682750" y="4044950"/>
          <p14:tracePt t="41644" x="1803400" y="4044950"/>
          <p14:tracePt t="41660" x="1885950" y="4044950"/>
          <p14:tracePt t="41662" x="1917700" y="4044950"/>
          <p14:tracePt t="41677" x="1968500" y="4044950"/>
          <p14:tracePt t="41693" x="2006600" y="4044950"/>
          <p14:tracePt t="41710" x="2038350" y="4044950"/>
          <p14:tracePt t="41727" x="2082800" y="4044950"/>
          <p14:tracePt t="41744" x="2114550" y="4044950"/>
          <p14:tracePt t="41760" x="2159000" y="4044950"/>
          <p14:tracePt t="41777" x="2203450" y="4044950"/>
          <p14:tracePt t="41793" x="2254250" y="4044950"/>
          <p14:tracePt t="41798" x="2273300" y="4044950"/>
          <p14:tracePt t="41813" x="2298700" y="4044950"/>
          <p14:tracePt t="41828" x="2349500" y="4044950"/>
          <p14:tracePt t="41845" x="2393950" y="4044950"/>
          <p14:tracePt t="41848" x="2413000" y="4044950"/>
          <p14:tracePt t="41862" x="2451100" y="4044950"/>
          <p14:tracePt t="41878" x="2482850" y="4044950"/>
          <p14:tracePt t="41895" x="2508250" y="4044950"/>
          <p14:tracePt t="41910" x="2527300" y="4044950"/>
          <p14:tracePt t="41928" x="2559050" y="4044950"/>
          <p14:tracePt t="41943" x="2597150" y="4044950"/>
          <p14:tracePt t="41960" x="2628900" y="4044950"/>
          <p14:tracePt t="41977" x="2667000" y="4044950"/>
          <p14:tracePt t="41993" x="2711450" y="4044950"/>
          <p14:tracePt t="42010" x="2755900" y="4044950"/>
          <p14:tracePt t="42027" x="2800350" y="4044950"/>
          <p14:tracePt t="42030" x="2813050" y="4044950"/>
          <p14:tracePt t="42043" x="2832100" y="4044950"/>
          <p14:tracePt t="42062" x="2863850" y="4044950"/>
          <p14:tracePt t="42079" x="2914650" y="4044950"/>
          <p14:tracePt t="42094" x="2965450" y="4044950"/>
          <p14:tracePt t="42112" x="3009900" y="4044950"/>
          <p14:tracePt t="42128" x="3048000" y="4044950"/>
          <p14:tracePt t="42145" x="3073400" y="4044950"/>
          <p14:tracePt t="42160" x="3092450" y="4044950"/>
          <p14:tracePt t="42178" x="3117850" y="4038600"/>
          <p14:tracePt t="42193" x="3149600" y="4025900"/>
          <p14:tracePt t="42198" x="3162300" y="4019550"/>
          <p14:tracePt t="42210" x="3175000" y="4013200"/>
          <p14:tracePt t="42227" x="3200400" y="3994150"/>
          <p14:tracePt t="42230" x="3213100" y="3981450"/>
          <p14:tracePt t="42243" x="3219450" y="3968750"/>
          <p14:tracePt t="42260" x="3225800" y="3949700"/>
          <p14:tracePt t="42262" x="3232150" y="3937000"/>
          <p14:tracePt t="42277" x="3238500" y="3917950"/>
          <p14:tracePt t="42293" x="3244850" y="3898900"/>
          <p14:tracePt t="42310" x="3244850" y="3873500"/>
          <p14:tracePt t="42328" x="3244850" y="3848100"/>
          <p14:tracePt t="42345" x="3244850" y="3822700"/>
          <p14:tracePt t="42361" x="3225800" y="3797300"/>
          <p14:tracePt t="42377" x="3200400" y="3771900"/>
          <p14:tracePt t="42381" x="3175000" y="3759200"/>
          <p14:tracePt t="42393" x="3149600" y="3746500"/>
          <p14:tracePt t="42411" x="3073400" y="3714750"/>
          <p14:tracePt t="42413" x="3028950" y="3689350"/>
          <p14:tracePt t="42426" x="2984500" y="3676650"/>
          <p14:tracePt t="42443" x="2870200" y="3651250"/>
          <p14:tracePt t="42460" x="2698750" y="3613150"/>
          <p14:tracePt t="42477" x="2552700" y="3587750"/>
          <p14:tracePt t="42493" x="2406650" y="3562350"/>
          <p14:tracePt t="42510" x="2286000" y="3562350"/>
          <p14:tracePt t="42527" x="2190750" y="3562350"/>
          <p14:tracePt t="42543" x="2114550" y="3562350"/>
          <p14:tracePt t="42562" x="2063750" y="3562350"/>
          <p14:tracePt t="42577" x="2038350" y="3562350"/>
          <p14:tracePt t="42582" x="2025650" y="3562350"/>
          <p14:tracePt t="42593" x="2019300" y="3562350"/>
          <p14:tracePt t="42610" x="2000250" y="3562350"/>
          <p14:tracePt t="42627" x="1981200" y="3562350"/>
          <p14:tracePt t="42630" x="1968500" y="3562350"/>
          <p14:tracePt t="42643" x="1949450" y="3562350"/>
          <p14:tracePt t="42660" x="1898650" y="3575050"/>
          <p14:tracePt t="42677" x="1847850" y="3581400"/>
          <p14:tracePt t="42693" x="1809750" y="3594100"/>
          <p14:tracePt t="42709" x="1771650" y="3600450"/>
          <p14:tracePt t="42726" x="1733550" y="3606800"/>
          <p14:tracePt t="42743" x="1708150" y="3625850"/>
          <p14:tracePt t="42759" x="1676400" y="3644900"/>
          <p14:tracePt t="42776" x="1657350" y="3663950"/>
          <p14:tracePt t="42793" x="1625600" y="3670300"/>
          <p14:tracePt t="42809" x="1606550" y="3689350"/>
          <p14:tracePt t="42826" x="1587500" y="3702050"/>
          <p14:tracePt t="42843" x="1568450" y="3727450"/>
          <p14:tracePt t="42846" x="1555750" y="3740150"/>
          <p14:tracePt t="42861" x="1549400" y="3752850"/>
          <p14:tracePt t="42877" x="1536700" y="3771900"/>
          <p14:tracePt t="42894" x="1517650" y="3803650"/>
          <p14:tracePt t="42912" x="1511300" y="3822700"/>
          <p14:tracePt t="42926" x="1504950" y="3829050"/>
          <p14:tracePt t="42943" x="1504950" y="3848100"/>
          <p14:tracePt t="42959" x="1504950" y="3854450"/>
          <p14:tracePt t="42976" x="1517650" y="3879850"/>
          <p14:tracePt t="42993" x="1536700" y="3911600"/>
          <p14:tracePt t="43009" x="1574800" y="3943350"/>
          <p14:tracePt t="43026" x="1644650" y="3987800"/>
          <p14:tracePt t="43043" x="1758950" y="4038600"/>
          <p14:tracePt t="43059" x="1898650" y="4083050"/>
          <p14:tracePt t="43062" x="1974850" y="4095750"/>
          <p14:tracePt t="43077" x="2051050" y="4114800"/>
          <p14:tracePt t="43093" x="2286000" y="4133850"/>
          <p14:tracePt t="43111" x="2425700" y="4133850"/>
          <p14:tracePt t="43127" x="2546350" y="4121150"/>
          <p14:tracePt t="43143" x="2635250" y="4102100"/>
          <p14:tracePt t="43160" x="2705100" y="4070350"/>
          <p14:tracePt t="43176" x="2762250" y="4044950"/>
          <p14:tracePt t="43193" x="2800350" y="4019550"/>
          <p14:tracePt t="43209" x="2832100" y="3987800"/>
          <p14:tracePt t="43226" x="2851150" y="3956050"/>
          <p14:tracePt t="43243" x="2851150" y="3930650"/>
          <p14:tracePt t="43246" x="2851150" y="3917950"/>
          <p14:tracePt t="43259" x="2851150" y="3898900"/>
          <p14:tracePt t="43277" x="2851150" y="3841750"/>
          <p14:tracePt t="43293" x="2832100" y="3810000"/>
          <p14:tracePt t="43309" x="2794000" y="3771900"/>
          <p14:tracePt t="43327" x="2730500" y="3721100"/>
          <p14:tracePt t="43343" x="2616200" y="3663950"/>
          <p14:tracePt t="43360" x="2482850" y="3619500"/>
          <p14:tracePt t="43377" x="2343150" y="3587750"/>
          <p14:tracePt t="43393" x="2203450" y="3568700"/>
          <p14:tracePt t="43411" x="2082800" y="3556000"/>
          <p14:tracePt t="43416" x="2032000" y="3556000"/>
          <p14:tracePt t="43426" x="1968500" y="3556000"/>
          <p14:tracePt t="43443" x="1847850" y="3556000"/>
          <p14:tracePt t="43445" x="1784350" y="3556000"/>
          <p14:tracePt t="43459" x="1733550" y="3556000"/>
          <p14:tracePt t="43476" x="1555750" y="3581400"/>
          <p14:tracePt t="43493" x="1454150" y="3606800"/>
          <p14:tracePt t="43509" x="1371600" y="3632200"/>
          <p14:tracePt t="43526" x="1314450" y="3663950"/>
          <p14:tracePt t="43542" x="1276350" y="3683000"/>
          <p14:tracePt t="43559" x="1257300" y="3702050"/>
          <p14:tracePt t="43576" x="1231900" y="3721100"/>
          <p14:tracePt t="43593" x="1225550" y="3740150"/>
          <p14:tracePt t="43610" x="1219200" y="3765550"/>
          <p14:tracePt t="43627" x="1219200" y="3784600"/>
          <p14:tracePt t="43629" x="1219200" y="3797300"/>
          <p14:tracePt t="43643" x="1219200" y="3810000"/>
          <p14:tracePt t="43661" x="1225550" y="3848100"/>
          <p14:tracePt t="43676" x="1244600" y="3879850"/>
          <p14:tracePt t="43693" x="1282700" y="3917950"/>
          <p14:tracePt t="43710" x="1339850" y="3956050"/>
          <p14:tracePt t="43726" x="1422400" y="3987800"/>
          <p14:tracePt t="43742" x="1549400" y="4019550"/>
          <p14:tracePt t="43759" x="1714500" y="4038600"/>
          <p14:tracePt t="43776" x="1879600" y="4038600"/>
          <p14:tracePt t="43792" x="2070100" y="4038600"/>
          <p14:tracePt t="43809" x="2273300" y="4019550"/>
          <p14:tracePt t="43826" x="2432050" y="3981450"/>
          <p14:tracePt t="43843" x="2565400" y="3962400"/>
          <p14:tracePt t="43846" x="2609850" y="3949700"/>
          <p14:tracePt t="43860" x="2641600" y="3937000"/>
          <p14:tracePt t="43877" x="2679700" y="3924300"/>
          <p14:tracePt t="43893" x="2698750" y="3898900"/>
          <p14:tracePt t="43910" x="2711450" y="3879850"/>
          <p14:tracePt t="43926" x="2717800" y="3867150"/>
          <p14:tracePt t="43942" x="2717800" y="3854450"/>
          <p14:tracePt t="43959" x="2717800" y="3841750"/>
          <p14:tracePt t="43976" x="2717800" y="3829050"/>
          <p14:tracePt t="43992" x="2717800" y="3810000"/>
          <p14:tracePt t="44009" x="2705100" y="3784600"/>
          <p14:tracePt t="44026" x="2679700" y="3765550"/>
          <p14:tracePt t="44043" x="2616200" y="3727450"/>
          <p14:tracePt t="44059" x="2533650" y="3702050"/>
          <p14:tracePt t="44078" x="2355850" y="3651250"/>
          <p14:tracePt t="44093" x="2216150" y="3625850"/>
          <p14:tracePt t="44110" x="2095500" y="3619500"/>
          <p14:tracePt t="44126" x="2000250" y="3619500"/>
          <p14:tracePt t="44143" x="1924050" y="3619500"/>
          <p14:tracePt t="44160" x="1873250" y="3632200"/>
          <p14:tracePt t="44176" x="1841500" y="3651250"/>
          <p14:tracePt t="44192" x="1809750" y="3670300"/>
          <p14:tracePt t="44209" x="1784350" y="3695700"/>
          <p14:tracePt t="44226" x="1765300" y="3727450"/>
          <p14:tracePt t="44243" x="1752600" y="3765550"/>
          <p14:tracePt t="44259" x="1746250" y="3797300"/>
          <p14:tracePt t="44262" x="1746250" y="3822700"/>
          <p14:tracePt t="44276" x="1746250" y="3848100"/>
          <p14:tracePt t="44293" x="1771650" y="3924300"/>
          <p14:tracePt t="44309" x="1803400" y="3968750"/>
          <p14:tracePt t="44327" x="1847850" y="4000500"/>
          <p14:tracePt t="44343" x="1911350" y="4032250"/>
          <p14:tracePt t="44360" x="1993900" y="4064000"/>
          <p14:tracePt t="44377" x="2101850" y="4095750"/>
          <p14:tracePt t="44393" x="2203450" y="4102100"/>
          <p14:tracePt t="44412" x="2343150" y="4102100"/>
          <p14:tracePt t="44426" x="2374900" y="4102100"/>
          <p14:tracePt t="44443" x="2444750" y="4095750"/>
          <p14:tracePt t="44459" x="2476500" y="4083050"/>
          <p14:tracePt t="44461" x="2489200" y="4076700"/>
          <p14:tracePt t="44476" x="2501900" y="4064000"/>
          <p14:tracePt t="44493" x="2508250" y="4044950"/>
          <p14:tracePt t="44509" x="2508250" y="4032250"/>
          <p14:tracePt t="44526" x="2514600" y="4019550"/>
          <p14:tracePt t="44542" x="2514600" y="4013200"/>
          <p14:tracePt t="45720" x="0" y="0"/>
        </p14:tracePtLst>
        <p14:tracePtLst>
          <p14:tracePt t="46480" x="1193800" y="3956050"/>
          <p14:tracePt t="46544" x="1200150" y="3956050"/>
          <p14:tracePt t="46555" x="1212850" y="3956050"/>
          <p14:tracePt t="46563" x="1250950" y="3956050"/>
          <p14:tracePt t="46575" x="1327150" y="3975100"/>
          <p14:tracePt t="46593" x="1460500" y="3994150"/>
          <p14:tracePt t="46609" x="1638300" y="4032250"/>
          <p14:tracePt t="46613" x="1746250" y="4038600"/>
          <p14:tracePt t="46626" x="1860550" y="4051300"/>
          <p14:tracePt t="46642" x="2082800" y="4057650"/>
          <p14:tracePt t="46646" x="2197100" y="4057650"/>
          <p14:tracePt t="46659" x="2305050" y="4057650"/>
          <p14:tracePt t="46677" x="2482850" y="4057650"/>
          <p14:tracePt t="46692" x="2590800" y="4057650"/>
          <p14:tracePt t="46695" x="2622550" y="4057650"/>
          <p14:tracePt t="46709" x="2660650" y="4057650"/>
          <p14:tracePt t="46725" x="2673350" y="4057650"/>
          <p14:tracePt t="46882" x="2679700" y="4057650"/>
          <p14:tracePt t="46895" x="2686050" y="4057650"/>
          <p14:tracePt t="46921" x="2698750" y="4057650"/>
          <p14:tracePt t="46926" x="2705100" y="4057650"/>
          <p14:tracePt t="46943" x="2736850" y="4057650"/>
          <p14:tracePt t="46958" x="2774950" y="4057650"/>
          <p14:tracePt t="46975" x="2838450" y="4057650"/>
          <p14:tracePt t="46993" x="2914650" y="4057650"/>
          <p14:tracePt t="47008" x="3003550" y="4057650"/>
          <p14:tracePt t="47025" x="3086100" y="4057650"/>
          <p14:tracePt t="47041" x="3124200" y="4051300"/>
          <p14:tracePt t="47058" x="3136900" y="4044950"/>
          <p14:tracePt t="47136" x="3149600" y="4038600"/>
          <p14:tracePt t="47162" x="3149600" y="4025900"/>
          <p14:tracePt t="47173" x="3155950" y="4006850"/>
          <p14:tracePt t="47183" x="3155950" y="3994150"/>
          <p14:tracePt t="47191" x="3162300" y="3968750"/>
          <p14:tracePt t="47209" x="3162300" y="3956050"/>
          <p14:tracePt t="47225" x="3162300" y="3937000"/>
          <p14:tracePt t="47241" x="3162300" y="3911600"/>
          <p14:tracePt t="47258" x="3162300" y="3892550"/>
          <p14:tracePt t="47275" x="3162300" y="3860800"/>
          <p14:tracePt t="47291" x="3162300" y="3835400"/>
          <p14:tracePt t="47294" x="3162300" y="3810000"/>
          <p14:tracePt t="47309" x="3143250" y="3784600"/>
          <p14:tracePt t="47325" x="3124200" y="3752850"/>
          <p14:tracePt t="47342" x="3105150" y="3733800"/>
          <p14:tracePt t="47359" x="3079750" y="3708400"/>
          <p14:tracePt t="47375" x="3035300" y="3689350"/>
          <p14:tracePt t="47392" x="2978150" y="3663950"/>
          <p14:tracePt t="47408" x="2876550" y="3632200"/>
          <p14:tracePt t="47425" x="2736850" y="3606800"/>
          <p14:tracePt t="47442" x="2584450" y="3581400"/>
          <p14:tracePt t="47458" x="2432050" y="3575050"/>
          <p14:tracePt t="47475" x="2286000" y="3575050"/>
          <p14:tracePt t="47491" x="2146300" y="3575050"/>
          <p14:tracePt t="47495" x="2082800" y="3575050"/>
          <p14:tracePt t="47508" x="2032000" y="3575050"/>
          <p14:tracePt t="47525" x="1879600" y="3575050"/>
          <p14:tracePt t="47541" x="1797050" y="3575050"/>
          <p14:tracePt t="47558" x="1739900" y="3581400"/>
          <p14:tracePt t="47575" x="1689100" y="3594100"/>
          <p14:tracePt t="47593" x="1651000" y="3606800"/>
          <p14:tracePt t="47609" x="1619250" y="3619500"/>
          <p14:tracePt t="47613" x="1600200" y="3619500"/>
          <p14:tracePt t="47626" x="1587500" y="3625850"/>
          <p14:tracePt t="47642" x="1562100" y="3644900"/>
          <p14:tracePt t="47646" x="1549400" y="3651250"/>
          <p14:tracePt t="47658" x="1543050" y="3663950"/>
          <p14:tracePt t="47677" x="1530350" y="3676650"/>
          <p14:tracePt t="47679" x="1524000" y="3689350"/>
          <p14:tracePt t="47691" x="1517650" y="3702050"/>
          <p14:tracePt t="47709" x="1504950" y="3727450"/>
          <p14:tracePt t="47725" x="1504950" y="3759200"/>
          <p14:tracePt t="47742" x="1504950" y="3803650"/>
          <p14:tracePt t="47758" x="1524000" y="3848100"/>
          <p14:tracePt t="47775" x="1568450" y="3892550"/>
          <p14:tracePt t="47791" x="1612900" y="3937000"/>
          <p14:tracePt t="47808" x="1676400" y="3975100"/>
          <p14:tracePt t="47825" x="1778000" y="4019550"/>
          <p14:tracePt t="47841" x="1911350" y="4051300"/>
          <p14:tracePt t="47845" x="1993900" y="4064000"/>
          <p14:tracePt t="47859" x="2082800" y="4076700"/>
          <p14:tracePt t="47876" x="2247900" y="4083050"/>
          <p14:tracePt t="47879" x="2324100" y="4083050"/>
          <p14:tracePt t="47893" x="2463800" y="4083050"/>
          <p14:tracePt t="47912" x="2508250" y="4083050"/>
          <p14:tracePt t="47927" x="2603500" y="4076700"/>
          <p14:tracePt t="47941" x="2641600" y="4064000"/>
          <p14:tracePt t="47958" x="2667000" y="4051300"/>
          <p14:tracePt t="47975" x="2686050" y="4044950"/>
          <p14:tracePt t="47991" x="2698750" y="4032250"/>
          <p14:tracePt t="48008" x="2705100" y="4025900"/>
          <p14:tracePt t="48025" x="2711450" y="4013200"/>
          <p14:tracePt t="48041" x="2717800" y="4000500"/>
          <p14:tracePt t="48058" x="2717800" y="3987800"/>
          <p14:tracePt t="48062" x="2717800" y="3975100"/>
          <p14:tracePt t="48092" x="2717800" y="3949700"/>
          <p14:tracePt t="48110" x="2717800" y="3943350"/>
          <p14:tracePt t="48126" x="2717800" y="3924300"/>
          <p14:tracePt t="48142" x="2717800" y="3911600"/>
          <p14:tracePt t="48159" x="2717800" y="3898900"/>
          <p14:tracePt t="48176" x="2711450" y="3879850"/>
          <p14:tracePt t="48192" x="2705100" y="3879850"/>
          <p14:tracePt t="48208" x="2698750" y="3867150"/>
          <p14:tracePt t="48224" x="2692400" y="3854450"/>
          <p14:tracePt t="48241" x="2686050" y="3841750"/>
          <p14:tracePt t="48258" x="2679700" y="3829050"/>
          <p14:tracePt t="48275" x="2673350" y="3822700"/>
          <p14:tracePt t="48291" x="2673350" y="3816350"/>
          <p14:tracePt t="48308" x="2654300" y="3803650"/>
          <p14:tracePt t="48325" x="2635250" y="3790950"/>
          <p14:tracePt t="48342" x="2616200" y="3784600"/>
          <p14:tracePt t="48358" x="2590800" y="3771900"/>
          <p14:tracePt t="48376" x="2546350" y="3759200"/>
          <p14:tracePt t="48392" x="2514600" y="3746500"/>
          <p14:tracePt t="48411" x="2489200" y="3740150"/>
          <p14:tracePt t="48426" x="2476500" y="3740150"/>
          <p14:tracePt t="48614" x="0" y="0"/>
        </p14:tracePtLst>
        <p14:tracePtLst>
          <p14:tracePt t="50751" x="3727450" y="3994150"/>
          <p14:tracePt t="50824" x="3746500" y="3994150"/>
          <p14:tracePt t="50832" x="3759200" y="3994150"/>
          <p14:tracePt t="50841" x="3790950" y="3994150"/>
          <p14:tracePt t="50859" x="3867150" y="3994150"/>
          <p14:tracePt t="50874" x="3975100" y="3994150"/>
          <p14:tracePt t="50877" x="4038600" y="3994150"/>
          <p14:tracePt t="50891" x="4102100" y="3994150"/>
          <p14:tracePt t="50909" x="4286250" y="3994150"/>
          <p14:tracePt t="50925" x="4337050" y="3994150"/>
          <p14:tracePt t="50941" x="4476750" y="3994150"/>
          <p14:tracePt t="50957" x="4565650" y="4006850"/>
          <p14:tracePt t="50973" x="4641850" y="4019550"/>
          <p14:tracePt t="50990" x="4711700" y="4032250"/>
          <p14:tracePt t="51007" x="4768850" y="4044950"/>
          <p14:tracePt t="51023" x="4813300" y="4051300"/>
          <p14:tracePt t="51041" x="4826000" y="4051300"/>
          <p14:tracePt t="51057" x="4838700" y="4057650"/>
          <p14:tracePt t="51073" x="4857750" y="4057650"/>
          <p14:tracePt t="51090" x="4876800" y="4064000"/>
          <p14:tracePt t="51093" x="4895850" y="4070350"/>
          <p14:tracePt t="51107" x="4902200" y="4070350"/>
          <p14:tracePt t="51125" x="4946650" y="4076700"/>
          <p14:tracePt t="51142" x="4978400" y="4083050"/>
          <p14:tracePt t="51158" x="5010150" y="4089400"/>
          <p14:tracePt t="51174" x="5054600" y="4089400"/>
          <p14:tracePt t="51191" x="5105400" y="4089400"/>
          <p14:tracePt t="51208" x="5143500" y="4089400"/>
          <p14:tracePt t="51223" x="5181600" y="4089400"/>
          <p14:tracePt t="51240" x="5226050" y="4089400"/>
          <p14:tracePt t="51257" x="5264150" y="4089400"/>
          <p14:tracePt t="51273" x="5308600" y="4089400"/>
          <p14:tracePt t="51290" x="5353050" y="4089400"/>
          <p14:tracePt t="51307" x="5391150" y="4089400"/>
          <p14:tracePt t="51309" x="5410200" y="4089400"/>
          <p14:tracePt t="51323" x="5435600" y="4089400"/>
          <p14:tracePt t="51340" x="5492750" y="4089400"/>
          <p14:tracePt t="51357" x="5524500" y="4089400"/>
          <p14:tracePt t="51374" x="5562600" y="4089400"/>
          <p14:tracePt t="51391" x="5588000" y="4089400"/>
          <p14:tracePt t="51409" x="5613400" y="4089400"/>
          <p14:tracePt t="51414" x="5626100" y="4089400"/>
          <p14:tracePt t="51424" x="5632450" y="4089400"/>
          <p14:tracePt t="51441" x="5657850" y="4089400"/>
          <p14:tracePt t="51457" x="5676900" y="4089400"/>
          <p14:tracePt t="51473" x="5695950" y="4089400"/>
          <p14:tracePt t="51490" x="5708650" y="4089400"/>
          <p14:tracePt t="51507" x="5727700" y="4089400"/>
          <p14:tracePt t="51523" x="5734050" y="4089400"/>
          <p14:tracePt t="51540" x="5746750" y="4089400"/>
          <p14:tracePt t="51543" x="5759450" y="4089400"/>
          <p14:tracePt t="51558" x="5765800" y="4089400"/>
          <p14:tracePt t="51573" x="5778500" y="4089400"/>
          <p14:tracePt t="51590" x="5797550" y="4089400"/>
          <p14:tracePt t="51607" x="5810250" y="4089400"/>
          <p14:tracePt t="51624" x="5822950" y="4089400"/>
          <p14:tracePt t="51641" x="5835650" y="4089400"/>
          <p14:tracePt t="51657" x="5854700" y="4089400"/>
          <p14:tracePt t="51673" x="5873750" y="4083050"/>
          <p14:tracePt t="51691" x="5899150" y="4076700"/>
          <p14:tracePt t="51707" x="5911850" y="4076700"/>
          <p14:tracePt t="51723" x="5924550" y="4070350"/>
          <p14:tracePt t="51740" x="5930900" y="4070350"/>
          <p14:tracePt t="51757" x="5937250" y="4070350"/>
          <p14:tracePt t="51773" x="5943600" y="4064000"/>
          <p14:tracePt t="51817" x="5949950" y="4064000"/>
          <p14:tracePt t="51833" x="5962650" y="4064000"/>
          <p14:tracePt t="53229" x="0" y="0"/>
        </p14:tracePtLst>
        <p14:tracePtLst>
          <p14:tracePt t="53528" x="5981700" y="4051300"/>
          <p14:tracePt t="53569" x="5988050" y="4051300"/>
          <p14:tracePt t="53579" x="5994400" y="4051300"/>
          <p14:tracePt t="53590" x="6007100" y="4051300"/>
          <p14:tracePt t="53606" x="6045200" y="4051300"/>
          <p14:tracePt t="53622" x="6134100" y="4051300"/>
          <p14:tracePt t="53641" x="6267450" y="4051300"/>
          <p14:tracePt t="53657" x="6451600" y="4057650"/>
          <p14:tracePt t="53673" x="6642100" y="4057650"/>
          <p14:tracePt t="53690" x="6794500" y="4057650"/>
          <p14:tracePt t="53707" x="6896100" y="4057650"/>
          <p14:tracePt t="53710" x="6915150" y="4057650"/>
          <p14:tracePt t="53722" x="6927850" y="4057650"/>
          <p14:tracePt t="53739" x="6940550" y="4057650"/>
          <p14:tracePt t="53756" x="6953250" y="4057650"/>
          <p14:tracePt t="53773" x="6959600" y="4057650"/>
          <p14:tracePt t="53790" x="6972300" y="4057650"/>
          <p14:tracePt t="54182" x="0" y="0"/>
        </p14:tracePtLst>
        <p14:tracePtLst>
          <p14:tracePt t="59001" x="419100" y="4559300"/>
          <p14:tracePt t="59038" x="412750" y="4559300"/>
          <p14:tracePt t="59064" x="438150" y="4565650"/>
          <p14:tracePt t="59071" x="450850" y="4565650"/>
          <p14:tracePt t="59081" x="476250" y="4565650"/>
          <p14:tracePt t="59088" x="495300" y="4565650"/>
          <p14:tracePt t="59104" x="603250" y="4578350"/>
          <p14:tracePt t="59121" x="730250" y="4616450"/>
          <p14:tracePt t="59138" x="895350" y="4648200"/>
          <p14:tracePt t="59156" x="1066800" y="4679950"/>
          <p14:tracePt t="59159" x="1155700" y="4692650"/>
          <p14:tracePt t="59173" x="1320800" y="4699000"/>
          <p14:tracePt t="59189" x="1530350" y="4705350"/>
          <p14:tracePt t="59206" x="1625600" y="4705350"/>
          <p14:tracePt t="59221" x="1974850" y="4705350"/>
          <p14:tracePt t="59239" x="2184400" y="4718050"/>
          <p14:tracePt t="59254" x="2406650" y="4718050"/>
          <p14:tracePt t="59271" x="2616200" y="4718050"/>
          <p14:tracePt t="59288" x="2794000" y="4718050"/>
          <p14:tracePt t="59304" x="2965450" y="4737100"/>
          <p14:tracePt t="59321" x="3111500" y="4749800"/>
          <p14:tracePt t="59338" x="3244850" y="4756150"/>
          <p14:tracePt t="59343" x="3327400" y="4768850"/>
          <p14:tracePt t="59354" x="3390900" y="4768850"/>
          <p14:tracePt t="59371" x="3536950" y="4768850"/>
          <p14:tracePt t="59373" x="3600450" y="4768850"/>
          <p14:tracePt t="59387" x="3676650" y="4768850"/>
          <p14:tracePt t="59407" x="3803650" y="4768850"/>
          <p14:tracePt t="59423" x="3962400" y="4768850"/>
          <p14:tracePt t="59438" x="4038600" y="4768850"/>
          <p14:tracePt t="59455" x="4108450" y="4768850"/>
          <p14:tracePt t="59472" x="4152900" y="4768850"/>
          <p14:tracePt t="59489" x="4203700" y="4768850"/>
          <p14:tracePt t="59504" x="4248150" y="4768850"/>
          <p14:tracePt t="59521" x="4292600" y="4768850"/>
          <p14:tracePt t="59537" x="4343400" y="4768850"/>
          <p14:tracePt t="59541" x="4375150" y="4768850"/>
          <p14:tracePt t="59554" x="4406900" y="4768850"/>
          <p14:tracePt t="59570" x="4470400" y="4768850"/>
          <p14:tracePt t="59587" x="4540250" y="4768850"/>
          <p14:tracePt t="59590" x="4572000" y="4768850"/>
          <p14:tracePt t="59604" x="4597400" y="4768850"/>
          <p14:tracePt t="59621" x="4705350" y="4768850"/>
          <p14:tracePt t="59637" x="4787900" y="4768850"/>
          <p14:tracePt t="59656" x="4876800" y="4768850"/>
          <p14:tracePt t="59673" x="4953000" y="4768850"/>
          <p14:tracePt t="59679" x="4984750" y="4768850"/>
          <p14:tracePt t="59689" x="5010150" y="4762500"/>
          <p14:tracePt t="59705" x="5060950" y="4756150"/>
          <p14:tracePt t="59722" x="5086350" y="4749800"/>
          <p14:tracePt t="59724" x="5111750" y="4743450"/>
          <p14:tracePt t="59737" x="5118100" y="4743450"/>
          <p14:tracePt t="59755" x="5162550" y="4730750"/>
          <p14:tracePt t="59758" x="5181600" y="4730750"/>
          <p14:tracePt t="59770" x="5213350" y="4724400"/>
          <p14:tracePt t="59789" x="5264150" y="4711700"/>
          <p14:tracePt t="59792" x="5283200" y="4705350"/>
          <p14:tracePt t="59804" x="5308600" y="4699000"/>
          <p14:tracePt t="59820" x="5378450" y="4673600"/>
          <p14:tracePt t="59837" x="5416550" y="4654550"/>
          <p14:tracePt t="59854" x="5448300" y="4648200"/>
          <p14:tracePt t="59870" x="5486400" y="4635500"/>
          <p14:tracePt t="59887" x="5524500" y="4622800"/>
          <p14:tracePt t="59907" x="5575300" y="4610100"/>
          <p14:tracePt t="59922" x="5613400" y="4597400"/>
          <p14:tracePt t="59938" x="5651500" y="4591050"/>
          <p14:tracePt t="59954" x="5664200" y="4591050"/>
          <p14:tracePt t="59971" x="5676900" y="4584700"/>
          <p14:tracePt t="59973" x="5683250" y="4584700"/>
          <p14:tracePt t="60004" x="5689600" y="4584700"/>
          <p14:tracePt t="60006" x="5695950" y="4578350"/>
          <p14:tracePt t="60021" x="5702300" y="4578350"/>
          <p14:tracePt t="60037" x="5715000" y="4572000"/>
          <p14:tracePt t="60054" x="5721350" y="4565650"/>
          <p14:tracePt t="60135" x="5727700" y="4559300"/>
          <p14:tracePt t="60181" x="5727700" y="4552950"/>
          <p14:tracePt t="60190" x="5727700" y="4546600"/>
          <p14:tracePt t="60197" x="5727700" y="4540250"/>
          <p14:tracePt t="60207" x="5727700" y="4533900"/>
          <p14:tracePt t="60221" x="5708650" y="4521200"/>
          <p14:tracePt t="60237" x="5670550" y="4502150"/>
          <p14:tracePt t="60253" x="5594350" y="4457700"/>
          <p14:tracePt t="60270" x="5499100" y="4406900"/>
          <p14:tracePt t="60287" x="5416550" y="4381500"/>
          <p14:tracePt t="60303" x="5359400" y="4349750"/>
          <p14:tracePt t="60320" x="5295900" y="4324350"/>
          <p14:tracePt t="60337" x="5232400" y="4305300"/>
          <p14:tracePt t="60354" x="5168900" y="4273550"/>
          <p14:tracePt t="60370" x="5092700" y="4254500"/>
          <p14:tracePt t="60387" x="4991100" y="4241800"/>
          <p14:tracePt t="60404" x="4864100" y="4203700"/>
          <p14:tracePt t="60406" x="4787900" y="4197350"/>
          <p14:tracePt t="60422" x="4635500" y="4165600"/>
          <p14:tracePt t="60438" x="4502150" y="4140200"/>
          <p14:tracePt t="60455" x="4394200" y="4114800"/>
          <p14:tracePt t="60471" x="4311650" y="4102100"/>
          <p14:tracePt t="60488" x="4248150" y="4089400"/>
          <p14:tracePt t="60504" x="4178300" y="4076700"/>
          <p14:tracePt t="60520" x="4076700" y="4057650"/>
          <p14:tracePt t="60537" x="3987800" y="4051300"/>
          <p14:tracePt t="60555" x="3892550" y="4051300"/>
          <p14:tracePt t="60570" x="3797300" y="4051300"/>
          <p14:tracePt t="60573" x="3752850" y="4051300"/>
          <p14:tracePt t="60587" x="3708400" y="4051300"/>
          <p14:tracePt t="60589" x="3670300" y="4051300"/>
          <p14:tracePt t="60603" x="3625850" y="4051300"/>
          <p14:tracePt t="60621" x="3505200" y="4051300"/>
          <p14:tracePt t="60637" x="3422650" y="4051300"/>
          <p14:tracePt t="60653" x="3333750" y="4051300"/>
          <p14:tracePt t="60671" x="3270250" y="4051300"/>
          <p14:tracePt t="60688" x="3219450" y="4051300"/>
          <p14:tracePt t="60704" x="3181350" y="4057650"/>
          <p14:tracePt t="60721" x="3143250" y="4064000"/>
          <p14:tracePt t="60737" x="3111500" y="4076700"/>
          <p14:tracePt t="60753" x="3067050" y="4095750"/>
          <p14:tracePt t="60770" x="3022600" y="4108450"/>
          <p14:tracePt t="60787" x="2984500" y="4127500"/>
          <p14:tracePt t="60789" x="2965450" y="4133850"/>
          <p14:tracePt t="60803" x="2946400" y="4140200"/>
          <p14:tracePt t="60821" x="2908300" y="4165600"/>
          <p14:tracePt t="60837" x="2882900" y="4178300"/>
          <p14:tracePt t="60854" x="2876550" y="4197350"/>
          <p14:tracePt t="60870" x="2863850" y="4210050"/>
          <p14:tracePt t="60887" x="2857500" y="4222750"/>
          <p14:tracePt t="60903" x="2857500" y="4241800"/>
          <p14:tracePt t="60921" x="2857500" y="4260850"/>
          <p14:tracePt t="60937" x="2857500" y="4273550"/>
          <p14:tracePt t="60954" x="2857500" y="4286250"/>
          <p14:tracePt t="60970" x="2857500" y="4298950"/>
          <p14:tracePt t="60987" x="2857500" y="4305300"/>
          <p14:tracePt t="61003" x="2857500" y="4311650"/>
          <p14:tracePt t="61023" x="2857500" y="4337050"/>
          <p14:tracePt t="61037" x="2870200" y="4362450"/>
          <p14:tracePt t="61054" x="2895600" y="4381500"/>
          <p14:tracePt t="61070" x="2908300" y="4406900"/>
          <p14:tracePt t="61086" x="2940050" y="4432300"/>
          <p14:tracePt t="61103" x="2959100" y="4445000"/>
          <p14:tracePt t="61120" x="2984500" y="4464050"/>
          <p14:tracePt t="61137" x="3009900" y="4483100"/>
          <p14:tracePt t="61154" x="3048000" y="4495800"/>
          <p14:tracePt t="61172" x="3079750" y="4514850"/>
          <p14:tracePt t="61175" x="3105150" y="4521200"/>
          <p14:tracePt t="61189" x="3130550" y="4533900"/>
          <p14:tracePt t="61204" x="3162300" y="4546600"/>
          <p14:tracePt t="61221" x="3194050" y="4559300"/>
          <p14:tracePt t="61238" x="3213100" y="4559300"/>
          <p14:tracePt t="61254" x="3251200" y="4565650"/>
          <p14:tracePt t="61270" x="3314700" y="4584700"/>
          <p14:tracePt t="61287" x="3390900" y="4597400"/>
          <p14:tracePt t="61303" x="3479800" y="4610100"/>
          <p14:tracePt t="61320" x="3575050" y="4610100"/>
          <p14:tracePt t="61337" x="3714750" y="4610100"/>
          <p14:tracePt t="61353" x="3854450" y="4610100"/>
          <p14:tracePt t="61370" x="4000500" y="4610100"/>
          <p14:tracePt t="61386" x="4127500" y="4610100"/>
          <p14:tracePt t="61389" x="4191000" y="4610100"/>
          <p14:tracePt t="61403" x="4254500" y="4610100"/>
          <p14:tracePt t="61421" x="4438650" y="4610100"/>
          <p14:tracePt t="61438" x="4552950" y="4610100"/>
          <p14:tracePt t="61454" x="4667250" y="4610100"/>
          <p14:tracePt t="61470" x="4787900" y="4610100"/>
          <p14:tracePt t="61488" x="4883150" y="4610100"/>
          <p14:tracePt t="61504" x="4946650" y="4610100"/>
          <p14:tracePt t="61521" x="4984750" y="4610100"/>
          <p14:tracePt t="61537" x="4991100" y="4610100"/>
          <p14:tracePt t="61554" x="5003800" y="4610100"/>
          <p14:tracePt t="61626" x="5003800" y="4603750"/>
          <p14:tracePt t="61635" x="5003800" y="4597400"/>
          <p14:tracePt t="61646" x="5003800" y="4578350"/>
          <p14:tracePt t="61653" x="5003800" y="4565650"/>
          <p14:tracePt t="61671" x="4959350" y="4540250"/>
          <p14:tracePt t="61688" x="4895850" y="4508500"/>
          <p14:tracePt t="61704" x="4813300" y="4476750"/>
          <p14:tracePt t="61722" x="4743450" y="4451350"/>
          <p14:tracePt t="61737" x="4673600" y="4425950"/>
          <p14:tracePt t="61754" x="4610100" y="4406900"/>
          <p14:tracePt t="61770" x="4540250" y="4387850"/>
          <p14:tracePt t="61773" x="4508500" y="4381500"/>
          <p14:tracePt t="61787" x="4464050" y="4375150"/>
          <p14:tracePt t="61803" x="4349750" y="4349750"/>
          <p14:tracePt t="61806" x="4286250" y="4330700"/>
          <p14:tracePt t="61821" x="4152900" y="4305300"/>
          <p14:tracePt t="61837" x="4025900" y="4286250"/>
          <p14:tracePt t="61853" x="3905250" y="4260850"/>
          <p14:tracePt t="61870" x="3790950" y="4235450"/>
          <p14:tracePt t="61887" x="3702050" y="4222750"/>
          <p14:tracePt t="61903" x="3613150" y="4203700"/>
          <p14:tracePt t="61921" x="3524250" y="4184650"/>
          <p14:tracePt t="61938" x="3454400" y="4171950"/>
          <p14:tracePt t="61943" x="3422650" y="4159250"/>
          <p14:tracePt t="61954" x="3397250" y="4159250"/>
          <p14:tracePt t="61971" x="3333750" y="4159250"/>
          <p14:tracePt t="61975" x="3302000" y="4159250"/>
          <p14:tracePt t="61988" x="3276600" y="4159250"/>
          <p14:tracePt t="62004" x="3238500" y="4159250"/>
          <p14:tracePt t="62020" x="3200400" y="4165600"/>
          <p14:tracePt t="62023" x="3194050" y="4165600"/>
          <p14:tracePt t="62037" x="3155950" y="4178300"/>
          <p14:tracePt t="62053" x="3136900" y="4197350"/>
          <p14:tracePt t="62070" x="3124200" y="4216400"/>
          <p14:tracePt t="62086" x="3105150" y="4241800"/>
          <p14:tracePt t="62103" x="3098800" y="4260850"/>
          <p14:tracePt t="62120" x="3092450" y="4279900"/>
          <p14:tracePt t="62137" x="3086100" y="4298950"/>
          <p14:tracePt t="62153" x="3086100" y="4311650"/>
          <p14:tracePt t="62171" x="3086100" y="4324350"/>
          <p14:tracePt t="62175" x="3086100" y="4337050"/>
          <p14:tracePt t="62189" x="3086100" y="4356100"/>
          <p14:tracePt t="62204" x="3105150" y="4381500"/>
          <p14:tracePt t="62222" x="3130550" y="4406900"/>
          <p14:tracePt t="62239" x="3257550" y="4451350"/>
          <p14:tracePt t="62254" x="3409950" y="4476750"/>
          <p14:tracePt t="62271" x="3619500" y="4489450"/>
          <p14:tracePt t="62286" x="3829050" y="4489450"/>
          <p14:tracePt t="62303" x="4038600" y="4489450"/>
          <p14:tracePt t="62320" x="4229100" y="4489450"/>
          <p14:tracePt t="62336" x="4381500" y="4489450"/>
          <p14:tracePt t="62353" x="4489450" y="4476750"/>
          <p14:tracePt t="62370" x="4591050" y="4451350"/>
          <p14:tracePt t="62374" x="4635500" y="4445000"/>
          <p14:tracePt t="62386" x="4679950" y="4438650"/>
          <p14:tracePt t="62403" x="4737100" y="4425950"/>
          <p14:tracePt t="62405" x="4756150" y="4419600"/>
          <p14:tracePt t="62421" x="4762500" y="4413250"/>
          <p14:tracePt t="62438" x="4775200" y="4406900"/>
          <p14:tracePt t="62454" x="4781550" y="4394200"/>
          <p14:tracePt t="62471" x="4781550" y="4381500"/>
          <p14:tracePt t="62488" x="4781550" y="4362450"/>
          <p14:tracePt t="62504" x="4768850" y="4318000"/>
          <p14:tracePt t="62520" x="4743450" y="4273550"/>
          <p14:tracePt t="62537" x="4679950" y="4216400"/>
          <p14:tracePt t="62553" x="4584700" y="4171950"/>
          <p14:tracePt t="62570" x="4495800" y="4140200"/>
          <p14:tracePt t="62586" x="4425950" y="4127500"/>
          <p14:tracePt t="62591" x="4400550" y="4121150"/>
          <p14:tracePt t="62603" x="4375150" y="4114800"/>
          <p14:tracePt t="62620" x="4349750" y="4114800"/>
          <p14:tracePt t="62637" x="4298950" y="4114800"/>
          <p14:tracePt t="62653" x="4260850" y="4121150"/>
          <p14:tracePt t="62671" x="4235450" y="4133850"/>
          <p14:tracePt t="62688" x="4216400" y="4146550"/>
          <p14:tracePt t="62704" x="4203700" y="4165600"/>
          <p14:tracePt t="62721" x="4197350" y="4178300"/>
          <p14:tracePt t="62737" x="4191000" y="4191000"/>
          <p14:tracePt t="62754" x="4191000" y="4197350"/>
          <p14:tracePt t="62771" x="4191000" y="4210050"/>
          <p14:tracePt t="62786" x="4191000" y="4216400"/>
          <p14:tracePt t="62803" x="4191000" y="4229100"/>
          <p14:tracePt t="62819" x="4210050" y="4254500"/>
          <p14:tracePt t="62836" x="4260850" y="4286250"/>
          <p14:tracePt t="62852" x="4356100" y="4318000"/>
          <p14:tracePt t="62869" x="4476750" y="4349750"/>
          <p14:tracePt t="62886" x="4635500" y="4387850"/>
          <p14:tracePt t="62903" x="4806950" y="4400550"/>
          <p14:tracePt t="62920" x="4959350" y="4400550"/>
          <p14:tracePt t="62937" x="5073650" y="4400550"/>
          <p14:tracePt t="62953" x="5130800" y="4400550"/>
          <p14:tracePt t="62970" x="5156200" y="4400550"/>
          <p14:tracePt t="62987" x="5175250" y="4400550"/>
          <p14:tracePt t="62989" x="5187950" y="4394200"/>
          <p14:tracePt t="63003" x="5194300" y="4394200"/>
          <p14:tracePt t="63019" x="5213350" y="4381500"/>
          <p14:tracePt t="63022" x="5213350" y="4375150"/>
          <p14:tracePt t="63036" x="5219700" y="4375150"/>
          <p14:tracePt t="63053" x="5238750" y="4356100"/>
          <p14:tracePt t="63069" x="5245100" y="4343400"/>
          <p14:tracePt t="63086" x="5251450" y="4330700"/>
          <p14:tracePt t="63102" x="5251450" y="4324350"/>
          <p14:tracePt t="63119" x="5251450" y="4318000"/>
          <p14:tracePt t="63149" x="5251450" y="4311650"/>
          <p14:tracePt t="63160" x="5251450" y="4305300"/>
          <p14:tracePt t="63170" x="5257800" y="4298950"/>
          <p14:tracePt t="63187" x="5257800" y="4292600"/>
          <p14:tracePt t="63203" x="5264150" y="4279900"/>
          <p14:tracePt t="63242" x="5270500" y="4279900"/>
          <p14:tracePt t="63290" x="5276850" y="4279900"/>
          <p14:tracePt t="63300" x="5289550" y="4286250"/>
          <p14:tracePt t="63309" x="5334000" y="4318000"/>
          <p14:tracePt t="63320" x="5372100" y="4343400"/>
          <p14:tracePt t="63336" x="5454650" y="4394200"/>
          <p14:tracePt t="63353" x="5537200" y="4438650"/>
          <p14:tracePt t="63369" x="5594350" y="4476750"/>
          <p14:tracePt t="63386" x="5613400" y="4483100"/>
          <p14:tracePt t="63391" x="5619750" y="4489450"/>
          <p14:tracePt t="63403" x="5626100" y="4495800"/>
          <p14:tracePt t="63559" x="5632450" y="4502150"/>
          <p14:tracePt t="63569" x="5638800" y="4502150"/>
          <p14:tracePt t="63586" x="5676900" y="4508500"/>
          <p14:tracePt t="63602" x="5727700" y="4527550"/>
          <p14:tracePt t="63619" x="5772150" y="4540250"/>
          <p14:tracePt t="63636" x="5835650" y="4552950"/>
          <p14:tracePt t="63637" x="5861050" y="4559300"/>
          <p14:tracePt t="63652" x="5892800" y="4559300"/>
          <p14:tracePt t="63669" x="5918200" y="4559300"/>
          <p14:tracePt t="63686" x="5937250" y="4559300"/>
          <p14:tracePt t="64325" x="0" y="0"/>
        </p14:tracePtLst>
        <p14:tracePtLst>
          <p14:tracePt t="66040" x="501650" y="4559300"/>
          <p14:tracePt t="66119" x="514350" y="4559300"/>
          <p14:tracePt t="66129" x="527050" y="4559300"/>
          <p14:tracePt t="66136" x="558800" y="4559300"/>
          <p14:tracePt t="66152" x="647700" y="4559300"/>
          <p14:tracePt t="66169" x="806450" y="4559300"/>
          <p14:tracePt t="66174" x="920750" y="4559300"/>
          <p14:tracePt t="66187" x="1066800" y="4559300"/>
          <p14:tracePt t="66204" x="1454150" y="4559300"/>
          <p14:tracePt t="66209" x="1670050" y="4559300"/>
          <p14:tracePt t="66218" x="1911350" y="4559300"/>
          <p14:tracePt t="66237" x="2381250" y="4559300"/>
          <p14:tracePt t="66241" x="2628900" y="4572000"/>
          <p14:tracePt t="66253" x="2997200" y="4572000"/>
          <p14:tracePt t="66270" x="3321050" y="4572000"/>
          <p14:tracePt t="66285" x="3568700" y="4572000"/>
          <p14:tracePt t="66302" x="3765550" y="4572000"/>
          <p14:tracePt t="66318" x="3937000" y="4572000"/>
          <p14:tracePt t="66335" x="4095750" y="4572000"/>
          <p14:tracePt t="66351" x="4254500" y="4572000"/>
          <p14:tracePt t="66368" x="4413250" y="4572000"/>
          <p14:tracePt t="66385" x="4578350" y="4572000"/>
          <p14:tracePt t="66401" x="4749800" y="4572000"/>
          <p14:tracePt t="66418" x="4908550" y="4572000"/>
          <p14:tracePt t="66435" x="5073650" y="4572000"/>
          <p14:tracePt t="66452" x="5245100" y="4572000"/>
          <p14:tracePt t="66453" x="5314950" y="4572000"/>
          <p14:tracePt t="66468" x="5473700" y="4572000"/>
          <p14:tracePt t="66485" x="5594350" y="4572000"/>
          <p14:tracePt t="66502" x="5670550" y="4572000"/>
          <p14:tracePt t="66518" x="5708650" y="4572000"/>
          <p14:tracePt t="66535" x="5734050" y="4572000"/>
          <p14:tracePt t="66613" x="5740400" y="4572000"/>
          <p14:tracePt t="66629" x="5746750" y="4572000"/>
          <p14:tracePt t="66645" x="5753100" y="4572000"/>
          <p14:tracePt t="66654" x="5759450" y="4572000"/>
          <p14:tracePt t="66669" x="5765800" y="4572000"/>
          <p14:tracePt t="66677" x="5778500" y="4572000"/>
          <p14:tracePt t="66693" x="5784850" y="4572000"/>
          <p14:tracePt t="66701" x="5791200" y="4572000"/>
          <p14:tracePt t="66718" x="5797550" y="4572000"/>
          <p14:tracePt t="66925" x="5791200" y="4572000"/>
          <p14:tracePt t="66925" x="0" y="0"/>
        </p14:tracePtLst>
        <p14:tracePtLst>
          <p14:tracePt t="67712" x="622300" y="4508500"/>
          <p14:tracePt t="67791" x="628650" y="4508500"/>
          <p14:tracePt t="67806" x="685800" y="4508500"/>
          <p14:tracePt t="67826" x="819150" y="4508500"/>
          <p14:tracePt t="67835" x="914400" y="4521200"/>
          <p14:tracePt t="67852" x="1193800" y="4521200"/>
          <p14:tracePt t="67868" x="1581150" y="4521200"/>
          <p14:tracePt t="67871" x="1797050" y="4521200"/>
          <p14:tracePt t="67885" x="2209800" y="4521200"/>
          <p14:tracePt t="67901" x="2597150" y="4521200"/>
          <p14:tracePt t="67918" x="3035300" y="4521200"/>
          <p14:tracePt t="67935" x="3486150" y="4521200"/>
          <p14:tracePt t="67952" x="3962400" y="4521200"/>
          <p14:tracePt t="67969" x="4394200" y="4521200"/>
          <p14:tracePt t="67986" x="4762500" y="4521200"/>
          <p14:tracePt t="68002" x="5016500" y="4533900"/>
          <p14:tracePt t="68006" x="5099050" y="4533900"/>
          <p14:tracePt t="68019" x="5175250" y="4533900"/>
          <p14:tracePt t="68036" x="5270500" y="4533900"/>
          <p14:tracePt t="68041" x="5302250" y="4533900"/>
          <p14:tracePt t="68051" x="5334000" y="4533900"/>
          <p14:tracePt t="68069" x="5435600" y="4533900"/>
          <p14:tracePt t="68085" x="5511800" y="4533900"/>
          <p14:tracePt t="68101" x="5607050" y="4533900"/>
          <p14:tracePt t="68118" x="5702300" y="4533900"/>
          <p14:tracePt t="68134" x="5791200" y="4533900"/>
          <p14:tracePt t="68151" x="5854700" y="4533900"/>
          <p14:tracePt t="68168" x="5899150" y="4533900"/>
          <p14:tracePt t="68184" x="5956300" y="4533900"/>
          <p14:tracePt t="68203" x="6007100" y="4533900"/>
          <p14:tracePt t="68207" x="6026150" y="4533900"/>
          <p14:tracePt t="68219" x="6045200" y="4533900"/>
          <p14:tracePt t="68236" x="6070600" y="4533900"/>
          <p14:tracePt t="68252" x="6089650" y="4533900"/>
          <p14:tracePt t="72126" x="0" y="0"/>
        </p14:tracePtLst>
        <p14:tracePtLst>
          <p14:tracePt t="74067" x="5632450" y="4540250"/>
          <p14:tracePt t="74131" x="5645150" y="4540250"/>
          <p14:tracePt t="74136" x="5670550" y="4540250"/>
          <p14:tracePt t="74150" x="5746750" y="4540250"/>
          <p14:tracePt t="74166" x="5842000" y="4540250"/>
          <p14:tracePt t="74183" x="5949950" y="4540250"/>
          <p14:tracePt t="74200" x="6026150" y="4540250"/>
          <p14:tracePt t="74216" x="6051550" y="4540250"/>
          <p14:tracePt t="74222" x="6057900" y="4540250"/>
          <p14:tracePt t="74606" x="6051550" y="4540250"/>
          <p14:tracePt t="74768" x="0" y="0"/>
        </p14:tracePtLst>
        <p14:tracePtLst>
          <p14:tracePt t="79899" x="463550" y="5124450"/>
          <p14:tracePt t="79909" x="469900" y="5124450"/>
          <p14:tracePt t="79914" x="476250" y="5124450"/>
          <p14:tracePt t="79937" x="482600" y="5124450"/>
          <p14:tracePt t="79943" x="488950" y="5124450"/>
          <p14:tracePt t="79962" x="495300" y="5124450"/>
          <p14:tracePt t="79970" x="501650" y="5124450"/>
          <p14:tracePt t="79985" x="514350" y="5124450"/>
          <p14:tracePt t="80000" x="546100" y="5124450"/>
          <p14:tracePt t="80017" x="622300" y="5130800"/>
          <p14:tracePt t="80022" x="679450" y="5137150"/>
          <p14:tracePt t="80031" x="755650" y="5149850"/>
          <p14:tracePt t="80039" x="831850" y="5156200"/>
          <p14:tracePt t="80052" x="901700" y="5156200"/>
          <p14:tracePt t="80066" x="1060450" y="5156200"/>
          <p14:tracePt t="80069" x="1136650" y="5156200"/>
          <p14:tracePt t="80081" x="1200150" y="5156200"/>
          <p14:tracePt t="80098" x="1327150" y="5156200"/>
          <p14:tracePt t="80101" x="1377950" y="5156200"/>
          <p14:tracePt t="80114" x="1422400" y="5156200"/>
          <p14:tracePt t="80130" x="1498600" y="5156200"/>
          <p14:tracePt t="80149" x="1625600" y="5156200"/>
          <p14:tracePt t="80163" x="1670050" y="5156200"/>
          <p14:tracePt t="80181" x="1778000" y="5156200"/>
          <p14:tracePt t="80197" x="1828800" y="5156200"/>
          <p14:tracePt t="80213" x="1860550" y="5156200"/>
          <p14:tracePt t="80230" x="1885950" y="5156200"/>
          <p14:tracePt t="80247" x="1905000" y="5156200"/>
          <p14:tracePt t="80264" x="1930400" y="5156200"/>
          <p14:tracePt t="80281" x="1981200" y="5156200"/>
          <p14:tracePt t="80298" x="2032000" y="5156200"/>
          <p14:tracePt t="80314" x="2082800" y="5156200"/>
          <p14:tracePt t="80317" x="2089150" y="5156200"/>
          <p14:tracePt t="80331" x="2101850" y="5156200"/>
          <p14:tracePt t="80348" x="2108200" y="5156200"/>
          <p14:tracePt t="80659" x="2114550" y="5156200"/>
          <p14:tracePt t="80665" x="2120900" y="5156200"/>
          <p14:tracePt t="80681" x="2127250" y="5149850"/>
          <p14:tracePt t="80698" x="2133600" y="5130800"/>
          <p14:tracePt t="80714" x="2146300" y="5092700"/>
          <p14:tracePt t="80718" x="2152650" y="5080000"/>
          <p14:tracePt t="80730" x="2159000" y="5067300"/>
          <p14:tracePt t="80747" x="2159000" y="5035550"/>
          <p14:tracePt t="80764" x="2165350" y="5010150"/>
          <p14:tracePt t="80769" x="2165350" y="4997450"/>
          <p14:tracePt t="80782" x="2165350" y="4972050"/>
          <p14:tracePt t="80798" x="2159000" y="4946650"/>
          <p14:tracePt t="80814" x="2146300" y="4921250"/>
          <p14:tracePt t="80831" x="2133600" y="4902200"/>
          <p14:tracePt t="80848" x="2108200" y="4876800"/>
          <p14:tracePt t="80863" x="2076450" y="4857750"/>
          <p14:tracePt t="80880" x="2038350" y="4826000"/>
          <p14:tracePt t="80897" x="1981200" y="4794250"/>
          <p14:tracePt t="80913" x="1917700" y="4762500"/>
          <p14:tracePt t="80917" x="1892300" y="4749800"/>
          <p14:tracePt t="80930" x="1860550" y="4737100"/>
          <p14:tracePt t="80947" x="1790700" y="4724400"/>
          <p14:tracePt t="80950" x="1752600" y="4718050"/>
          <p14:tracePt t="80963" x="1720850" y="4711700"/>
          <p14:tracePt t="80980" x="1651000" y="4692650"/>
          <p14:tracePt t="80997" x="1536700" y="4673600"/>
          <p14:tracePt t="81016" x="1435100" y="4648200"/>
          <p14:tracePt t="81031" x="1339850" y="4648200"/>
          <p14:tracePt t="81048" x="1257300" y="4648200"/>
          <p14:tracePt t="81065" x="1149350" y="4648200"/>
          <p14:tracePt t="81082" x="1047750" y="4660900"/>
          <p14:tracePt t="81097" x="977900" y="4673600"/>
          <p14:tracePt t="81115" x="939800" y="4686300"/>
          <p14:tracePt t="81130" x="901700" y="4699000"/>
          <p14:tracePt t="81133" x="889000" y="4705350"/>
          <p14:tracePt t="81147" x="876300" y="4705350"/>
          <p14:tracePt t="81163" x="844550" y="4730750"/>
          <p14:tracePt t="81166" x="825500" y="4737100"/>
          <p14:tracePt t="81181" x="793750" y="4762500"/>
          <p14:tracePt t="81197" x="768350" y="4781550"/>
          <p14:tracePt t="81213" x="749300" y="4819650"/>
          <p14:tracePt t="81230" x="723900" y="4851400"/>
          <p14:tracePt t="81247" x="711200" y="4870450"/>
          <p14:tracePt t="81264" x="698500" y="4895850"/>
          <p14:tracePt t="81281" x="698500" y="4921250"/>
          <p14:tracePt t="81297" x="692150" y="4940300"/>
          <p14:tracePt t="81313" x="692150" y="4959350"/>
          <p14:tracePt t="81331" x="692150" y="4978400"/>
          <p14:tracePt t="81347" x="692150" y="5003800"/>
          <p14:tracePt t="81350" x="692150" y="5016500"/>
          <p14:tracePt t="81363" x="698500" y="5035550"/>
          <p14:tracePt t="81380" x="723900" y="5067300"/>
          <p14:tracePt t="81382" x="749300" y="5080000"/>
          <p14:tracePt t="81397" x="838200" y="5124450"/>
          <p14:tracePt t="81413" x="958850" y="5156200"/>
          <p14:tracePt t="81430" x="1079500" y="5181600"/>
          <p14:tracePt t="81446" x="1187450" y="5187950"/>
          <p14:tracePt t="81463" x="1314450" y="5187950"/>
          <p14:tracePt t="81480" x="1447800" y="5187950"/>
          <p14:tracePt t="81496" x="1587500" y="5181600"/>
          <p14:tracePt t="81515" x="1708150" y="5156200"/>
          <p14:tracePt t="81519" x="1765300" y="5149850"/>
          <p14:tracePt t="81530" x="1822450" y="5137150"/>
          <p14:tracePt t="81547" x="1898650" y="5118100"/>
          <p14:tracePt t="81565" x="1949450" y="5099050"/>
          <p14:tracePt t="81567" x="1974850" y="5086350"/>
          <p14:tracePt t="81581" x="1993900" y="5080000"/>
          <p14:tracePt t="81597" x="2025650" y="5054600"/>
          <p14:tracePt t="81613" x="2038350" y="5029200"/>
          <p14:tracePt t="81630" x="2051050" y="5010150"/>
          <p14:tracePt t="81646" x="2057400" y="4991100"/>
          <p14:tracePt t="81664" x="2057400" y="4978400"/>
          <p14:tracePt t="81680" x="2063750" y="4953000"/>
          <p14:tracePt t="81696" x="2063750" y="4933950"/>
          <p14:tracePt t="81713" x="2063750" y="4902200"/>
          <p14:tracePt t="81730" x="2057400" y="4864100"/>
          <p14:tracePt t="81746" x="2038350" y="4826000"/>
          <p14:tracePt t="81749" x="2025650" y="4806950"/>
          <p14:tracePt t="81763" x="2012950" y="4787900"/>
          <p14:tracePt t="81782" x="1987550" y="4762500"/>
          <p14:tracePt t="81783" x="1981200" y="4749800"/>
          <p14:tracePt t="81798" x="1955800" y="4724400"/>
          <p14:tracePt t="81814" x="1917700" y="4711700"/>
          <p14:tracePt t="81831" x="1860550" y="4686300"/>
          <p14:tracePt t="81847" x="1765300" y="4648200"/>
          <p14:tracePt t="81863" x="1644650" y="4610100"/>
          <p14:tracePt t="81880" x="1479550" y="4572000"/>
          <p14:tracePt t="81896" x="1314450" y="4546600"/>
          <p14:tracePt t="81915" x="1174750" y="4546600"/>
          <p14:tracePt t="81930" x="1054100" y="4546600"/>
          <p14:tracePt t="81933" x="1016000" y="4546600"/>
          <p14:tracePt t="81946" x="971550" y="4546600"/>
          <p14:tracePt t="81963" x="889000" y="4552950"/>
          <p14:tracePt t="81966" x="863600" y="4572000"/>
          <p14:tracePt t="81980" x="838200" y="4578350"/>
          <p14:tracePt t="81997" x="781050" y="4610100"/>
          <p14:tracePt t="82015" x="742950" y="4635500"/>
          <p14:tracePt t="82030" x="704850" y="4660900"/>
          <p14:tracePt t="82047" x="673100" y="4686300"/>
          <p14:tracePt t="82064" x="647700" y="4718050"/>
          <p14:tracePt t="82080" x="635000" y="4762500"/>
          <p14:tracePt t="82097" x="622300" y="4800600"/>
          <p14:tracePt t="82114" x="622300" y="4832350"/>
          <p14:tracePt t="82130" x="622300" y="4870450"/>
          <p14:tracePt t="82147" x="622300" y="4902200"/>
          <p14:tracePt t="82163" x="622300" y="4940300"/>
          <p14:tracePt t="82165" x="622300" y="4953000"/>
          <p14:tracePt t="82179" x="628650" y="4972050"/>
          <p14:tracePt t="82197" x="654050" y="5003800"/>
          <p14:tracePt t="82213" x="673100" y="5029200"/>
          <p14:tracePt t="82230" x="711200" y="5054600"/>
          <p14:tracePt t="82246" x="768350" y="5080000"/>
          <p14:tracePt t="82263" x="895350" y="5111750"/>
          <p14:tracePt t="82281" x="1022350" y="5137150"/>
          <p14:tracePt t="82297" x="1155700" y="5162550"/>
          <p14:tracePt t="82313" x="1250950" y="5168900"/>
          <p14:tracePt t="82331" x="1339850" y="5168900"/>
          <p14:tracePt t="82333" x="1377950" y="5168900"/>
          <p14:tracePt t="82347" x="1416050" y="5168900"/>
          <p14:tracePt t="82363" x="1492250" y="5168900"/>
          <p14:tracePt t="82380" x="1562100" y="5137150"/>
          <p14:tracePt t="82381" x="1587500" y="5124450"/>
          <p14:tracePt t="82397" x="1638300" y="5099050"/>
          <p14:tracePt t="82413" x="1682750" y="5073650"/>
          <p14:tracePt t="82429" x="1720850" y="5048250"/>
          <p14:tracePt t="82446" x="1752600" y="5029200"/>
          <p14:tracePt t="82463" x="1771650" y="5003800"/>
          <p14:tracePt t="82479" x="1797050" y="4984750"/>
          <p14:tracePt t="82496" x="1803400" y="4959350"/>
          <p14:tracePt t="82513" x="1816100" y="4946650"/>
          <p14:tracePt t="82530" x="1822450" y="4933950"/>
          <p14:tracePt t="82534" x="1822450" y="4927600"/>
          <p14:tracePt t="82547" x="1828800" y="4914900"/>
          <p14:tracePt t="82564" x="1828800" y="4902200"/>
          <p14:tracePt t="82581" x="1828800" y="4883150"/>
          <p14:tracePt t="82597" x="1822450" y="4851400"/>
          <p14:tracePt t="82614" x="1809750" y="4832350"/>
          <p14:tracePt t="82630" x="1784350" y="4806950"/>
          <p14:tracePt t="82646" x="1746250" y="4781550"/>
          <p14:tracePt t="82663" x="1695450" y="4756150"/>
          <p14:tracePt t="82680" x="1625600" y="4737100"/>
          <p14:tracePt t="82696" x="1555750" y="4724400"/>
          <p14:tracePt t="82713" x="1498600" y="4718050"/>
          <p14:tracePt t="82729" x="1435100" y="4718050"/>
          <p14:tracePt t="82733" x="1390650" y="4718050"/>
          <p14:tracePt t="82746" x="1352550" y="4724400"/>
          <p14:tracePt t="82762" x="1289050" y="4749800"/>
          <p14:tracePt t="82780" x="1238250" y="4775200"/>
          <p14:tracePt t="82781" x="1219200" y="4787900"/>
          <p14:tracePt t="82796" x="1206500" y="4800600"/>
          <p14:tracePt t="82813" x="1168400" y="4838700"/>
          <p14:tracePt t="82829" x="1155700" y="4870450"/>
          <p14:tracePt t="82846" x="1143000" y="4902200"/>
          <p14:tracePt t="82863" x="1143000" y="4933950"/>
          <p14:tracePt t="82879" x="1143000" y="4978400"/>
          <p14:tracePt t="82897" x="1155700" y="5016500"/>
          <p14:tracePt t="82913" x="1181100" y="5048250"/>
          <p14:tracePt t="82930" x="1200150" y="5073650"/>
          <p14:tracePt t="82946" x="1231900" y="5099050"/>
          <p14:tracePt t="82962" x="1282700" y="5111750"/>
          <p14:tracePt t="82965" x="1327150" y="5124450"/>
          <p14:tracePt t="82979" x="1384300" y="5130800"/>
          <p14:tracePt t="82997" x="1606550" y="5130800"/>
          <p14:tracePt t="83013" x="1771650" y="5130800"/>
          <p14:tracePt t="83030" x="1885950" y="5111750"/>
          <p14:tracePt t="83047" x="1924050" y="5092700"/>
          <p14:tracePt t="83064" x="1943100" y="5080000"/>
          <p14:tracePt t="83080" x="1949450" y="5060950"/>
          <p14:tracePt t="83097" x="1949450" y="5041900"/>
          <p14:tracePt t="83114" x="1949450" y="5016500"/>
          <p14:tracePt t="83129" x="1949450" y="4972050"/>
          <p14:tracePt t="83146" x="1936750" y="4946650"/>
          <p14:tracePt t="83163" x="1911350" y="4914900"/>
          <p14:tracePt t="83166" x="1898650" y="4902200"/>
          <p14:tracePt t="83179" x="1892300" y="4889500"/>
          <p14:tracePt t="83196" x="1828800" y="4845050"/>
          <p14:tracePt t="83213" x="1778000" y="4819650"/>
          <p14:tracePt t="83229" x="1727200" y="4806950"/>
          <p14:tracePt t="83246" x="1701800" y="4806950"/>
          <p14:tracePt t="83263" x="1682750" y="4806950"/>
          <p14:tracePt t="83280" x="1663700" y="4806950"/>
          <p14:tracePt t="83297" x="1651000" y="4806950"/>
          <p14:tracePt t="83313" x="1644650" y="4813300"/>
          <p14:tracePt t="83330" x="1644650" y="4832350"/>
          <p14:tracePt t="83333" x="1644650" y="4838700"/>
          <p14:tracePt t="83346" x="1644650" y="4857750"/>
          <p14:tracePt t="83363" x="1644650" y="4908550"/>
          <p14:tracePt t="83379" x="1670050" y="4959350"/>
          <p14:tracePt t="83381" x="1689100" y="4984750"/>
          <p14:tracePt t="83396" x="1708150" y="5016500"/>
          <p14:tracePt t="83413" x="1758950" y="5054600"/>
          <p14:tracePt t="83429" x="1765300" y="5060950"/>
          <p14:tracePt t="83488" x="1771650" y="5060950"/>
          <p14:tracePt t="83493" x="1778000" y="5060950"/>
          <p14:tracePt t="83510" x="1784350" y="5060950"/>
          <p14:tracePt t="83520" x="1790700" y="5060950"/>
          <p14:tracePt t="83530" x="1803400" y="5054600"/>
          <p14:tracePt t="83547" x="1809750" y="5048250"/>
          <p14:tracePt t="83563" x="1822450" y="5048250"/>
          <p14:tracePt t="83580" x="1828800" y="5041900"/>
          <p14:tracePt t="84182" x="0" y="0"/>
        </p14:tracePtLst>
        <p14:tracePtLst>
          <p14:tracePt t="90415" x="4730750" y="4984750"/>
          <p14:tracePt t="90430" x="4737100" y="4984750"/>
          <p14:tracePt t="90441" x="4743450" y="4984750"/>
          <p14:tracePt t="90447" x="4768850" y="4991100"/>
          <p14:tracePt t="90461" x="4819650" y="4997450"/>
          <p14:tracePt t="90478" x="4914900" y="5016500"/>
          <p14:tracePt t="90494" x="5029200" y="5022850"/>
          <p14:tracePt t="90511" x="5187950" y="5022850"/>
          <p14:tracePt t="90527" x="5346700" y="5022850"/>
          <p14:tracePt t="90544" x="5473700" y="5022850"/>
          <p14:tracePt t="90563" x="5575300" y="5022850"/>
          <p14:tracePt t="90567" x="5613400" y="5022850"/>
          <p14:tracePt t="90579" x="5670550" y="5022850"/>
          <p14:tracePt t="90595" x="5797550" y="5022850"/>
          <p14:tracePt t="90611" x="5962650" y="5022850"/>
          <p14:tracePt t="90613" x="6051550" y="5022850"/>
          <p14:tracePt t="90628" x="6197600" y="5022850"/>
          <p14:tracePt t="90645" x="6286500" y="5022850"/>
          <p14:tracePt t="90660" x="6318250" y="5029200"/>
          <p14:tracePt t="90677" x="6337300" y="5029200"/>
          <p14:tracePt t="90693" x="6343650" y="5029200"/>
          <p14:tracePt t="90710" x="6356350" y="5035550"/>
          <p14:tracePt t="90726" x="6362700" y="5035550"/>
          <p14:tracePt t="90743" x="6388100" y="5035550"/>
          <p14:tracePt t="90760" x="6419850" y="5035550"/>
          <p14:tracePt t="90777" x="6451600" y="5035550"/>
          <p14:tracePt t="90793" x="6489700" y="5035550"/>
          <p14:tracePt t="90811" x="6527800" y="5035550"/>
          <p14:tracePt t="90814" x="6553200" y="5035550"/>
          <p14:tracePt t="90827" x="6572250" y="5035550"/>
          <p14:tracePt t="90844" x="6616700" y="5035550"/>
          <p14:tracePt t="90861" x="6648450" y="5035550"/>
          <p14:tracePt t="90877" x="6686550" y="5035550"/>
          <p14:tracePt t="90894" x="6718300" y="5035550"/>
          <p14:tracePt t="90913" x="6762750" y="5035550"/>
          <p14:tracePt t="90926" x="6819900" y="5035550"/>
          <p14:tracePt t="90943" x="6845300" y="5035550"/>
          <p14:tracePt t="90960" x="6851650" y="5035550"/>
          <p14:tracePt t="91423" x="0" y="0"/>
        </p14:tracePtLst>
        <p14:tracePtLst>
          <p14:tracePt t="92346" x="7277100" y="5003800"/>
          <p14:tracePt t="92368" x="7283450" y="5003800"/>
          <p14:tracePt t="92379" x="7289800" y="5003800"/>
          <p14:tracePt t="92385" x="7296150" y="5003800"/>
          <p14:tracePt t="92395" x="7315200" y="5010150"/>
          <p14:tracePt t="92412" x="7353300" y="5022850"/>
          <p14:tracePt t="92426" x="7410450" y="5029200"/>
          <p14:tracePt t="92443" x="7467600" y="5041900"/>
          <p14:tracePt t="92446" x="7493000" y="5041900"/>
          <p14:tracePt t="92459" x="7524750" y="5041900"/>
          <p14:tracePt t="92477" x="7588250" y="5041900"/>
          <p14:tracePt t="92493" x="7613650" y="5041900"/>
          <p14:tracePt t="92509" x="7626350" y="5041900"/>
          <p14:tracePt t="92526" x="7632700" y="5041900"/>
          <p14:tracePt t="92701" x="0" y="0"/>
        </p14:tracePtLst>
        <p14:tracePtLst>
          <p14:tracePt t="93994" x="7785100" y="5022850"/>
          <p14:tracePt t="94131" x="7804150" y="5022850"/>
          <p14:tracePt t="94142" x="7823200" y="5022850"/>
          <p14:tracePt t="94150" x="7880350" y="5022850"/>
          <p14:tracePt t="94159" x="7924800" y="5022850"/>
          <p14:tracePt t="94176" x="8039100" y="5022850"/>
          <p14:tracePt t="94192" x="8178800" y="5022850"/>
          <p14:tracePt t="94209" x="8337550" y="5022850"/>
          <p14:tracePt t="94226" x="8483600" y="5022850"/>
          <p14:tracePt t="94243" x="8623300" y="5022850"/>
          <p14:tracePt t="94246" x="8674100" y="5022850"/>
          <p14:tracePt t="94259" x="8731250" y="5022850"/>
          <p14:tracePt t="94275" x="8813800" y="5022850"/>
          <p14:tracePt t="94293" x="8877300" y="5022850"/>
          <p14:tracePt t="94309" x="8890000" y="5022850"/>
          <p14:tracePt t="94433" x="8896350" y="5022850"/>
          <p14:tracePt t="94458" x="8902700" y="5022850"/>
          <p14:tracePt t="94466" x="8909050" y="5022850"/>
          <p14:tracePt t="94476" x="8915400" y="5022850"/>
          <p14:tracePt t="94494" x="8997950" y="5022850"/>
          <p14:tracePt t="94510" x="9086850" y="5029200"/>
          <p14:tracePt t="94526" x="9175750" y="5041900"/>
          <p14:tracePt t="94542" x="9213850" y="5054600"/>
          <p14:tracePt t="94559" x="9220200" y="5054600"/>
          <p14:tracePt t="95096" x="0" y="0"/>
        </p14:tracePtLst>
        <p14:tracePtLst>
          <p14:tracePt t="95802" x="9328150" y="5080000"/>
          <p14:tracePt t="95888" x="9340850" y="5080000"/>
          <p14:tracePt t="95897" x="9359900" y="5080000"/>
          <p14:tracePt t="95911" x="9417050" y="5080000"/>
          <p14:tracePt t="95926" x="9493250" y="5080000"/>
          <p14:tracePt t="95942" x="9588500" y="5080000"/>
          <p14:tracePt t="95959" x="9702800" y="5080000"/>
          <p14:tracePt t="95975" x="9829800" y="5080000"/>
          <p14:tracePt t="95992" x="9969500" y="5080000"/>
          <p14:tracePt t="96008" x="10096500" y="5080000"/>
          <p14:tracePt t="96025" x="10191750" y="5080000"/>
          <p14:tracePt t="96042" x="10267950" y="5080000"/>
          <p14:tracePt t="96058" x="10318750" y="5080000"/>
          <p14:tracePt t="96062" x="10337800" y="5080000"/>
          <p14:tracePt t="96075" x="10363200" y="5080000"/>
          <p14:tracePt t="96093" x="10407650" y="5080000"/>
          <p14:tracePt t="96110" x="10420350" y="5080000"/>
          <p14:tracePt t="96125" x="10426700" y="5080000"/>
          <p14:tracePt t="96151" x="10433050" y="5080000"/>
          <p14:tracePt t="96215" x="10439400" y="5080000"/>
          <p14:tracePt t="96590" x="0" y="0"/>
        </p14:tracePtLst>
        <p14:tracePtLst>
          <p14:tracePt t="100283" x="10331450" y="5524500"/>
          <p14:tracePt t="100289" x="10344150" y="5524500"/>
          <p14:tracePt t="100298" x="10363200" y="5530850"/>
          <p14:tracePt t="100307" x="10369550" y="5530850"/>
          <p14:tracePt t="100323" x="10426700" y="5537200"/>
          <p14:tracePt t="100341" x="10566400" y="5537200"/>
          <p14:tracePt t="100358" x="10699750" y="5537200"/>
          <p14:tracePt t="100374" x="10852150" y="5537200"/>
          <p14:tracePt t="100391" x="10985500" y="5537200"/>
          <p14:tracePt t="100410" x="11106150" y="5537200"/>
          <p14:tracePt t="100424" x="11188700" y="5537200"/>
          <p14:tracePt t="100441" x="11245850" y="5537200"/>
          <p14:tracePt t="100457" x="11271250" y="5537200"/>
          <p14:tracePt t="100473" x="11290300" y="5537200"/>
          <p14:tracePt t="100896" x="0" y="0"/>
        </p14:tracePtLst>
        <p14:tracePtLst>
          <p14:tracePt t="101720" x="4673600" y="5765800"/>
          <p14:tracePt t="101739" x="4686300" y="5765800"/>
          <p14:tracePt t="101747" x="4692650" y="5765800"/>
          <p14:tracePt t="101757" x="4718050" y="5765800"/>
          <p14:tracePt t="101774" x="4743450" y="5772150"/>
          <p14:tracePt t="101790" x="4762500" y="5772150"/>
          <p14:tracePt t="101807" x="4794250" y="5772150"/>
          <p14:tracePt t="101823" x="4864100" y="5772150"/>
          <p14:tracePt t="101840" x="4959350" y="5772150"/>
          <p14:tracePt t="101856" x="5105400" y="5772150"/>
          <p14:tracePt t="101874" x="5283200" y="5784850"/>
          <p14:tracePt t="101891" x="5403850" y="5784850"/>
          <p14:tracePt t="101893" x="5429250" y="5784850"/>
          <p14:tracePt t="101910" x="5441950" y="5784850"/>
          <p14:tracePt t="101924" x="5461000" y="5784850"/>
          <p14:tracePt t="102488" x="0" y="0"/>
        </p14:tracePtLst>
        <p14:tracePtLst>
          <p14:tracePt t="104864" x="5848350" y="5791200"/>
          <p14:tracePt t="104918" x="5867400" y="5791200"/>
          <p14:tracePt t="104926" x="5886450" y="5791200"/>
          <p14:tracePt t="104942" x="5905500" y="5791200"/>
          <p14:tracePt t="104959" x="5943600" y="5791200"/>
          <p14:tracePt t="104974" x="6045200" y="5797550"/>
          <p14:tracePt t="104990" x="6108700" y="5797550"/>
          <p14:tracePt t="105005" x="6216650" y="5797550"/>
          <p14:tracePt t="105022" x="6350000" y="5797550"/>
          <p14:tracePt t="105038" x="6477000" y="5797550"/>
          <p14:tracePt t="105055" x="6546850" y="5797550"/>
          <p14:tracePt t="105072" x="6565900" y="5797550"/>
          <p14:tracePt t="105089" x="6572250" y="5797550"/>
          <p14:tracePt t="105215" x="6578600" y="5797550"/>
          <p14:tracePt t="105243" x="6584950" y="5797550"/>
          <p14:tracePt t="105254" x="6604000" y="5803900"/>
          <p14:tracePt t="105263" x="6616700" y="5803900"/>
          <p14:tracePt t="105272" x="6623050" y="5803900"/>
          <p14:tracePt t="105289" x="6635750" y="5803900"/>
          <p14:tracePt t="105305" x="6654800" y="5803900"/>
          <p14:tracePt t="105322" x="6673850" y="5803900"/>
          <p14:tracePt t="105338" x="6705600" y="5803900"/>
          <p14:tracePt t="105342" x="6731000" y="5803900"/>
          <p14:tracePt t="105355" x="6756400" y="5803900"/>
          <p14:tracePt t="105372" x="6819900" y="5816600"/>
          <p14:tracePt t="105390" x="6851650" y="5816600"/>
          <p14:tracePt t="105504" x="6858000" y="5816600"/>
          <p14:tracePt t="105512" x="6864350" y="5816600"/>
          <p14:tracePt t="105522" x="6870700" y="5816600"/>
          <p14:tracePt t="105538" x="6883400" y="5816600"/>
          <p14:tracePt t="105555" x="6902450" y="5822950"/>
          <p14:tracePt t="105571" x="6915150" y="5822950"/>
          <p14:tracePt t="105588" x="6921500" y="5822950"/>
          <p14:tracePt t="105899" x="6927850" y="5822950"/>
          <p14:tracePt t="105912" x="6946900" y="5822950"/>
          <p14:tracePt t="105923" x="6965950" y="5822950"/>
          <p14:tracePt t="105926" x="6978650" y="5822950"/>
          <p14:tracePt t="105938" x="7004050" y="5822950"/>
          <p14:tracePt t="105956" x="7067550" y="5822950"/>
          <p14:tracePt t="105959" x="7092950" y="5822950"/>
          <p14:tracePt t="105973" x="7131050" y="5822950"/>
          <p14:tracePt t="105989" x="7162800" y="5822950"/>
          <p14:tracePt t="106034" x="7169150" y="5822950"/>
          <p14:tracePt t="106039" x="7175500" y="5822950"/>
          <p14:tracePt t="106056" x="7181850" y="5822950"/>
          <p14:tracePt t="106071" x="7194550" y="5822950"/>
          <p14:tracePt t="106088" x="7207250" y="5822950"/>
          <p14:tracePt t="106105" x="7213600" y="5822950"/>
          <p14:tracePt t="106121" x="7219950" y="5822950"/>
          <p14:tracePt t="106139" x="7226300" y="5822950"/>
          <p14:tracePt t="106141" x="7232650" y="5822950"/>
          <p14:tracePt t="106172" x="7239000" y="5822950"/>
          <p14:tracePt t="106224" x="7245350" y="5822950"/>
          <p14:tracePt t="106230" x="7251700" y="5822950"/>
          <p14:tracePt t="106238" x="7258050" y="5822950"/>
          <p14:tracePt t="106256" x="7283450" y="5822950"/>
          <p14:tracePt t="106272" x="7327900" y="5822950"/>
          <p14:tracePt t="106289" x="7378700" y="5822950"/>
          <p14:tracePt t="106305" x="7423150" y="5822950"/>
          <p14:tracePt t="106310" x="7448550" y="5822950"/>
          <p14:tracePt t="106322" x="7473950" y="5822950"/>
          <p14:tracePt t="106338" x="7518400" y="5822950"/>
          <p14:tracePt t="106355" x="7569200" y="5822950"/>
          <p14:tracePt t="106358" x="7600950" y="5822950"/>
          <p14:tracePt t="106372" x="7632700" y="5822950"/>
          <p14:tracePt t="106390" x="7721600" y="5822950"/>
          <p14:tracePt t="106410" x="7759700" y="5822950"/>
          <p14:tracePt t="106422" x="7778750" y="5822950"/>
          <p14:tracePt t="106506" x="7785100" y="5822950"/>
          <p14:tracePt t="106513" x="7791450" y="5822950"/>
          <p14:tracePt t="106528" x="7804150" y="5822950"/>
          <p14:tracePt t="106538" x="7816850" y="5822950"/>
          <p14:tracePt t="106555" x="7823200" y="5822950"/>
          <p14:tracePt t="106571" x="7829550" y="5822950"/>
          <p14:tracePt t="106589" x="7842250" y="5822950"/>
          <p14:tracePt t="106605" x="7854950" y="5822950"/>
          <p14:tracePt t="106621" x="7861300" y="5822950"/>
          <p14:tracePt t="106638" x="7880350" y="5822950"/>
          <p14:tracePt t="106656" x="7899400" y="5822950"/>
          <p14:tracePt t="106672" x="7924800" y="5822950"/>
          <p14:tracePt t="106689" x="7956550" y="5822950"/>
          <p14:tracePt t="106706" x="7994650" y="5822950"/>
          <p14:tracePt t="106710" x="8007350" y="5822950"/>
          <p14:tracePt t="106721" x="8020050" y="5822950"/>
          <p14:tracePt t="106739" x="8032750" y="5822950"/>
          <p14:tracePt t="106755" x="8039100" y="5822950"/>
          <p14:tracePt t="107214" x="0" y="0"/>
        </p14:tracePtLst>
        <p14:tracePtLst>
          <p14:tracePt t="107764" x="8128000" y="5822950"/>
          <p14:tracePt t="107884" x="8140700" y="5822950"/>
          <p14:tracePt t="107894" x="8172450" y="5822950"/>
          <p14:tracePt t="107906" x="8204200" y="5822950"/>
          <p14:tracePt t="107921" x="8280400" y="5822950"/>
          <p14:tracePt t="107938" x="8388350" y="5822950"/>
          <p14:tracePt t="107955" x="8515350" y="5822950"/>
          <p14:tracePt t="107957" x="8566150" y="5822950"/>
          <p14:tracePt t="107971" x="8623300" y="5822950"/>
          <p14:tracePt t="107988" x="8724900" y="5822950"/>
          <p14:tracePt t="107991" x="8769350" y="5822950"/>
          <p14:tracePt t="108004" x="8858250" y="5822950"/>
          <p14:tracePt t="108021" x="8934450" y="5822950"/>
          <p14:tracePt t="108037" x="8991600" y="5822950"/>
          <p14:tracePt t="108054" x="9023350" y="5822950"/>
          <p14:tracePt t="108071" x="9048750" y="5822950"/>
          <p14:tracePt t="108087" x="9067800" y="5822950"/>
          <p14:tracePt t="108104" x="9093200" y="5822950"/>
          <p14:tracePt t="108121" x="9105900" y="5822950"/>
          <p14:tracePt t="108137" x="9118600" y="5822950"/>
          <p14:tracePt t="108155" x="9137650" y="5822950"/>
          <p14:tracePt t="108158" x="9144000" y="5822950"/>
          <p14:tracePt t="108172" x="9150350" y="5822950"/>
          <p14:tracePt t="108189" x="9175750" y="5822950"/>
          <p14:tracePt t="108205" x="9194800" y="5822950"/>
          <p14:tracePt t="108221" x="9239250" y="5822950"/>
          <p14:tracePt t="108238" x="9264650" y="5822950"/>
          <p14:tracePt t="108254" x="9309100" y="5822950"/>
          <p14:tracePt t="108271" x="9359900" y="5822950"/>
          <p14:tracePt t="108287" x="9404350" y="5822950"/>
          <p14:tracePt t="108304" x="9455150" y="5822950"/>
          <p14:tracePt t="108321" x="9493250" y="5822950"/>
          <p14:tracePt t="108337" x="9531350" y="5822950"/>
          <p14:tracePt t="108354" x="9550400" y="5822950"/>
          <p14:tracePt t="108371" x="9563100" y="5822950"/>
          <p14:tracePt t="108374" x="9569450" y="5822950"/>
          <p14:tracePt t="108387" x="9575800" y="5822950"/>
          <p14:tracePt t="108407" x="9582150" y="5822950"/>
          <p14:tracePt t="108422" x="9594850" y="5822950"/>
          <p14:tracePt t="108439" x="9601200" y="5822950"/>
          <p14:tracePt t="108454" x="9613900" y="5822950"/>
          <p14:tracePt t="108471" x="9632950" y="5822950"/>
          <p14:tracePt t="108488" x="9645650" y="5822950"/>
          <p14:tracePt t="108505" x="9658350" y="5822950"/>
          <p14:tracePt t="108520" x="9664700" y="5822950"/>
          <p14:tracePt t="108537" x="9677400" y="5822950"/>
          <p14:tracePt t="108574" x="9683750" y="5822950"/>
          <p14:tracePt t="109194" x="9671050" y="5822950"/>
          <p14:tracePt t="109203" x="9652000" y="5822950"/>
          <p14:tracePt t="109211" x="9632950" y="5822950"/>
          <p14:tracePt t="109223" x="9582150" y="5822950"/>
          <p14:tracePt t="109238" x="9537700" y="5822950"/>
          <p14:tracePt t="109255" x="9486900" y="5822950"/>
          <p14:tracePt t="109270" x="9423400" y="5822950"/>
          <p14:tracePt t="109287" x="9328150" y="5822950"/>
          <p14:tracePt t="109304" x="9188450" y="5822950"/>
          <p14:tracePt t="109320" x="9023350" y="5822950"/>
          <p14:tracePt t="109337" x="8883650" y="5822950"/>
          <p14:tracePt t="109354" x="8775700" y="5822950"/>
          <p14:tracePt t="109360" x="8743950" y="5822950"/>
          <p14:tracePt t="109370" x="8718550" y="5822950"/>
          <p14:tracePt t="109387" x="8693150" y="5822950"/>
          <p14:tracePt t="109390" x="8686800" y="5822950"/>
          <p14:tracePt t="109404" x="8680450" y="5822950"/>
          <p14:tracePt t="109583" x="8686800" y="5822950"/>
          <p14:tracePt t="109593" x="8712200" y="5822950"/>
          <p14:tracePt t="109604" x="8743950" y="5822950"/>
          <p14:tracePt t="109621" x="8902700" y="5822950"/>
          <p14:tracePt t="109638" x="9029700" y="5822950"/>
          <p14:tracePt t="109656" x="9137650" y="5822950"/>
          <p14:tracePt t="109673" x="9232900" y="5822950"/>
          <p14:tracePt t="109679" x="9277350" y="5822950"/>
          <p14:tracePt t="109695" x="9334500" y="5822950"/>
          <p14:tracePt t="109706" x="9353550" y="5822950"/>
          <p14:tracePt t="109722" x="9385300" y="5822950"/>
          <p14:tracePt t="109726" x="9391650" y="5822950"/>
          <p14:tracePt t="109737" x="9398000" y="5822950"/>
          <p14:tracePt t="109755" x="9404350" y="5822950"/>
          <p14:tracePt t="110445" x="0" y="0"/>
        </p14:tracePtLst>
        <p14:tracePtLst>
          <p14:tracePt t="121525" x="4375150" y="6750050"/>
          <p14:tracePt t="121613" x="4375150" y="6743700"/>
          <p14:tracePt t="121637" x="4381500" y="6743700"/>
          <p14:tracePt t="121645" x="4394200" y="6743700"/>
          <p14:tracePt t="121653" x="4413250" y="6743700"/>
          <p14:tracePt t="121666" x="4438650" y="6743700"/>
          <p14:tracePt t="121682" x="4495800" y="6743700"/>
          <p14:tracePt t="121699" x="4591050" y="6743700"/>
          <p14:tracePt t="121701" x="4641850" y="6743700"/>
          <p14:tracePt t="121716" x="4705350" y="6743700"/>
          <p14:tracePt t="121733" x="4832350" y="6743700"/>
          <p14:tracePt t="121749" x="4876800" y="6743700"/>
          <p14:tracePt t="121766" x="4895850" y="6743700"/>
          <p14:tracePt t="121782" x="4908550" y="6743700"/>
          <p14:tracePt t="121799" x="4933950" y="6743700"/>
          <p14:tracePt t="121816" x="4959350" y="6743700"/>
          <p14:tracePt t="121832" x="4991100" y="6743700"/>
          <p14:tracePt t="121849" x="5035550" y="6743700"/>
          <p14:tracePt t="121866" x="5067300" y="6743700"/>
          <p14:tracePt t="121882" x="5092700" y="6743700"/>
          <p14:tracePt t="121899" x="5124450" y="6743700"/>
          <p14:tracePt t="121902" x="5143500" y="6743700"/>
          <p14:tracePt t="121916" x="5168900" y="6743700"/>
          <p14:tracePt t="121933" x="5257800" y="6743700"/>
          <p14:tracePt t="121949" x="5334000" y="6743700"/>
          <p14:tracePt t="121966" x="5410200" y="6743700"/>
          <p14:tracePt t="121983" x="5492750" y="6743700"/>
          <p14:tracePt t="122000" x="5581650" y="6743700"/>
          <p14:tracePt t="122018" x="5664200" y="6743700"/>
          <p14:tracePt t="122021" x="5708650" y="6743700"/>
          <p14:tracePt t="122033" x="5753100" y="6743700"/>
          <p14:tracePt t="122051" x="5835650" y="6743700"/>
          <p14:tracePt t="122066" x="5924550" y="6743700"/>
          <p14:tracePt t="122070" x="5969000" y="6743700"/>
          <p14:tracePt t="122083" x="6013450" y="6743700"/>
          <p14:tracePt t="122100" x="6096000" y="6743700"/>
          <p14:tracePt t="122102" x="6140450" y="6743700"/>
          <p14:tracePt t="122117" x="6223000" y="6743700"/>
          <p14:tracePt t="122133" x="6311900" y="6743700"/>
          <p14:tracePt t="122149" x="6388100" y="6743700"/>
          <p14:tracePt t="122166" x="6451600" y="6743700"/>
          <p14:tracePt t="122183" x="6521450" y="6743700"/>
          <p14:tracePt t="122199" x="6584950" y="6743700"/>
          <p14:tracePt t="122216" x="6648450" y="6743700"/>
          <p14:tracePt t="122233" x="6718300" y="6743700"/>
          <p14:tracePt t="122250" x="6781800" y="6743700"/>
          <p14:tracePt t="122267" x="6845300" y="6743700"/>
          <p14:tracePt t="122284" x="6908800" y="6743700"/>
          <p14:tracePt t="122286" x="6953250" y="6743700"/>
          <p14:tracePt t="122301" x="6985000" y="6743700"/>
          <p14:tracePt t="122317" x="7118350" y="6743700"/>
          <p14:tracePt t="122333" x="7200900" y="6743700"/>
          <p14:tracePt t="122350" x="7302500" y="6743700"/>
          <p14:tracePt t="122366" x="7397750" y="6743700"/>
          <p14:tracePt t="122383" x="7505700" y="6743700"/>
          <p14:tracePt t="122399" x="7588250" y="6743700"/>
          <p14:tracePt t="122416" x="7677150" y="6743700"/>
          <p14:tracePt t="122432" x="7753350" y="6743700"/>
          <p14:tracePt t="122449" x="7816850" y="6743700"/>
          <p14:tracePt t="122467" x="7880350" y="6743700"/>
          <p14:tracePt t="122483" x="7950200" y="6743700"/>
          <p14:tracePt t="122486" x="7981950" y="6743700"/>
          <p14:tracePt t="122500" x="8013700" y="6743700"/>
          <p14:tracePt t="122518" x="8089900" y="6743700"/>
          <p14:tracePt t="122521" x="8121650" y="6743700"/>
          <p14:tracePt t="122533" x="8197850" y="6743700"/>
          <p14:tracePt t="122550" x="8261350" y="6743700"/>
          <p14:tracePt t="122568" x="8318500" y="6743700"/>
          <p14:tracePt t="122582" x="8375650" y="6743700"/>
          <p14:tracePt t="122600" x="8420100" y="6743700"/>
          <p14:tracePt t="122616" x="8464550" y="6743700"/>
          <p14:tracePt t="122633" x="8502650" y="6743700"/>
          <p14:tracePt t="122649" x="8534400" y="6743700"/>
          <p14:tracePt t="122666" x="8572500" y="6743700"/>
          <p14:tracePt t="122670" x="8585200" y="6743700"/>
          <p14:tracePt t="122683" x="8604250" y="6743700"/>
          <p14:tracePt t="122699" x="8629650" y="6743700"/>
          <p14:tracePt t="122702" x="8642350" y="6743700"/>
          <p14:tracePt t="122717" x="8661400" y="6743700"/>
          <p14:tracePt t="122734" x="8686800" y="6743700"/>
          <p14:tracePt t="122750" x="8712200" y="6743700"/>
          <p14:tracePt t="122767" x="8731250" y="6743700"/>
          <p14:tracePt t="122783" x="8737600" y="6743700"/>
          <p14:tracePt t="122800" x="8743950" y="6743700"/>
          <p14:tracePt t="123443" x="8737600" y="6743700"/>
          <p14:tracePt t="123451" x="8724900" y="6743700"/>
          <p14:tracePt t="123466" x="8674100" y="6743700"/>
          <p14:tracePt t="123486" x="8585200" y="6743700"/>
          <p14:tracePt t="123503" x="8534400" y="6743700"/>
          <p14:tracePt t="123519" x="8509000" y="6743700"/>
          <p14:tracePt t="123525" x="8445500" y="6743700"/>
          <p14:tracePt t="123534" x="8401050" y="6743700"/>
          <p14:tracePt t="123550" x="8293100" y="6743700"/>
          <p14:tracePt t="123567" x="8185150" y="6743700"/>
          <p14:tracePt t="123582" x="8089900" y="6743700"/>
          <p14:tracePt t="123599" x="8032750" y="6743700"/>
          <p14:tracePt t="123615" x="7988300" y="6743700"/>
          <p14:tracePt t="123632" x="7937500" y="6743700"/>
          <p14:tracePt t="123649" x="7893050" y="6743700"/>
          <p14:tracePt t="123665" x="7842250" y="6743700"/>
          <p14:tracePt t="123682" x="7797800" y="6743700"/>
          <p14:tracePt t="123699" x="7747000" y="6743700"/>
          <p14:tracePt t="123715" x="7715250" y="6743700"/>
          <p14:tracePt t="123717" x="7696200" y="6743700"/>
          <p14:tracePt t="123733" x="7670800" y="6743700"/>
          <p14:tracePt t="123749" x="7645400" y="6743700"/>
          <p14:tracePt t="123766" x="7620000" y="6743700"/>
          <p14:tracePt t="123783" x="7581900" y="6743700"/>
          <p14:tracePt t="123800" x="7537450" y="6743700"/>
          <p14:tracePt t="123816" x="7480300" y="6743700"/>
          <p14:tracePt t="123832" x="7423150" y="6743700"/>
          <p14:tracePt t="123849" x="7359650" y="6743700"/>
          <p14:tracePt t="123865" x="7296150" y="6743700"/>
          <p14:tracePt t="123883" x="7207250" y="6743700"/>
          <p14:tracePt t="123885" x="7156450" y="6743700"/>
          <p14:tracePt t="123899" x="7092950" y="6743700"/>
          <p14:tracePt t="123915" x="6940550" y="6737350"/>
          <p14:tracePt t="123933" x="6731000" y="6737350"/>
          <p14:tracePt t="123949" x="6604000" y="6737350"/>
          <p14:tracePt t="123965" x="6477000" y="6737350"/>
          <p14:tracePt t="123983" x="6369050" y="6737350"/>
          <p14:tracePt t="124000" x="6261100" y="6737350"/>
          <p14:tracePt t="124018" x="6146800" y="6737350"/>
          <p14:tracePt t="124022" x="6083300" y="6737350"/>
          <p14:tracePt t="124033" x="6019800" y="6737350"/>
          <p14:tracePt t="124050" x="5867400" y="6737350"/>
          <p14:tracePt t="124067" x="5721350" y="6737350"/>
          <p14:tracePt t="124070" x="5645150" y="6737350"/>
          <p14:tracePt t="124082" x="5581650" y="6737350"/>
          <p14:tracePt t="124099" x="5448300" y="6737350"/>
          <p14:tracePt t="124115" x="5327650" y="6737350"/>
          <p14:tracePt t="124117" x="5276850" y="6737350"/>
          <p14:tracePt t="124132" x="5168900" y="6737350"/>
          <p14:tracePt t="124149" x="5073650" y="6737350"/>
          <p14:tracePt t="124165" x="4984750" y="6737350"/>
          <p14:tracePt t="124182" x="4921250" y="6737350"/>
          <p14:tracePt t="124199" x="4876800" y="6737350"/>
          <p14:tracePt t="124215" x="4826000" y="6737350"/>
          <p14:tracePt t="124232" x="4787900" y="6737350"/>
          <p14:tracePt t="124249" x="4737100" y="6737350"/>
          <p14:tracePt t="124267" x="4699000" y="6737350"/>
          <p14:tracePt t="124283" x="4679950" y="6737350"/>
          <p14:tracePt t="124287" x="4673600" y="6737350"/>
          <p14:tracePt t="124299" x="4667250" y="6737350"/>
          <p14:tracePt t="124696" x="0" y="0"/>
        </p14:tracePtLst>
        <p14:tracePtLst>
          <p14:tracePt t="128713" x="7067550" y="6705600"/>
          <p14:tracePt t="128833" x="7061200" y="6699250"/>
          <p14:tracePt t="128841" x="7054850" y="6699250"/>
          <p14:tracePt t="128849" x="7023100" y="6699250"/>
          <p14:tracePt t="128866" x="6896100" y="6699250"/>
          <p14:tracePt t="128869" x="6800850" y="6699250"/>
          <p14:tracePt t="128881" x="6686550" y="6699250"/>
          <p14:tracePt t="128898" x="6407150" y="6699250"/>
          <p14:tracePt t="128902" x="6254750" y="6699250"/>
          <p14:tracePt t="128915" x="6102350" y="6699250"/>
          <p14:tracePt t="128930" x="5854700" y="6699250"/>
          <p14:tracePt t="128947" x="5645150" y="6699250"/>
          <p14:tracePt t="128951" x="5549900" y="6699250"/>
          <p14:tracePt t="128964" x="5454650" y="6699250"/>
          <p14:tracePt t="128981" x="5226050" y="6724650"/>
          <p14:tracePt t="128997" x="5099050" y="6750050"/>
          <p14:tracePt t="129016" x="4978400" y="6775450"/>
          <p14:tracePt t="129032" x="4857750" y="6788150"/>
          <p14:tracePt t="129048" x="4749800" y="6813550"/>
          <p14:tracePt t="129066" x="4648200" y="6813550"/>
          <p14:tracePt t="129069" x="4610100" y="6813550"/>
          <p14:tracePt t="129081" x="4578350" y="6813550"/>
          <p14:tracePt t="129098" x="4527550" y="6813550"/>
          <p14:tracePt t="129114" x="4495800" y="6813550"/>
          <p14:tracePt t="129118" x="4483100" y="6813550"/>
          <p14:tracePt t="129131" x="4464050" y="6813550"/>
          <p14:tracePt t="129135" x="4451350" y="6813550"/>
          <p14:tracePt t="129147" x="4432300" y="6813550"/>
          <p14:tracePt t="129164" x="4406900" y="6813550"/>
          <p14:tracePt t="129180" x="4400550" y="6813550"/>
          <p14:tracePt t="129462" x="0" y="0"/>
        </p14:tracePtLst>
        <p14:tracePtLst>
          <p14:tracePt t="130346" x="7289800" y="6724650"/>
          <p14:tracePt t="130351" x="7296150" y="6724650"/>
          <p14:tracePt t="130364" x="7315200" y="6724650"/>
          <p14:tracePt t="130380" x="7372350" y="6724650"/>
          <p14:tracePt t="130397" x="7473950" y="6718300"/>
          <p14:tracePt t="130413" x="7543800" y="6718300"/>
          <p14:tracePt t="130430" x="7645400" y="6705600"/>
          <p14:tracePt t="130446" x="7772400" y="6705600"/>
          <p14:tracePt t="130463" x="7905750" y="6705600"/>
          <p14:tracePt t="130480" x="8032750" y="6705600"/>
          <p14:tracePt t="130496" x="8166100" y="6705600"/>
          <p14:tracePt t="130513" x="8267700" y="6705600"/>
          <p14:tracePt t="130530" x="8375650" y="6705600"/>
          <p14:tracePt t="130533" x="8420100" y="6705600"/>
          <p14:tracePt t="130548" x="8451850" y="6705600"/>
          <p14:tracePt t="130564" x="8509000" y="6705600"/>
          <p14:tracePt t="130567" x="8534400" y="6705600"/>
          <p14:tracePt t="130581" x="8553450" y="6705600"/>
          <p14:tracePt t="130597" x="8604250" y="6705600"/>
          <p14:tracePt t="130613" x="8623300" y="6705600"/>
          <p14:tracePt t="130630" x="8629650" y="6705600"/>
          <p14:tracePt t="130879" x="0" y="0"/>
        </p14:tracePtLst>
        <p14:tracePtLst>
          <p14:tracePt t="146951" x="2419350" y="6705600"/>
          <p14:tracePt t="147001" x="2425700" y="6705600"/>
          <p14:tracePt t="147009" x="2438400" y="6705600"/>
          <p14:tracePt t="147025" x="2463800" y="6705600"/>
          <p14:tracePt t="147042" x="2508250" y="6705600"/>
          <p14:tracePt t="147047" x="2533650" y="6705600"/>
          <p14:tracePt t="147053" x="2565400" y="6705600"/>
          <p14:tracePt t="147068" x="2609850" y="6705600"/>
          <p14:tracePt t="147075" x="2654300" y="6705600"/>
          <p14:tracePt t="147091" x="2768600" y="6705600"/>
          <p14:tracePt t="147109" x="2978150" y="6705600"/>
          <p14:tracePt t="147126" x="3117850" y="6705600"/>
          <p14:tracePt t="147142" x="3225800" y="6711950"/>
          <p14:tracePt t="147158" x="3289300" y="6711950"/>
          <p14:tracePt t="147175" x="3340100" y="6711950"/>
          <p14:tracePt t="147191" x="3397250" y="6711950"/>
          <p14:tracePt t="147208" x="3460750" y="6711950"/>
          <p14:tracePt t="147224" x="3524250" y="6711950"/>
          <p14:tracePt t="147241" x="3587750" y="6711950"/>
          <p14:tracePt t="147258" x="3638550" y="6711950"/>
          <p14:tracePt t="147274" x="3663950" y="6711950"/>
          <p14:tracePt t="147278" x="3670300" y="6711950"/>
          <p14:tracePt t="147291" x="3676650" y="6711950"/>
          <p14:tracePt t="147308" x="3683000" y="6711950"/>
          <p14:tracePt t="147325" x="3695700" y="6711950"/>
          <p14:tracePt t="147341" x="3714750" y="6711950"/>
          <p14:tracePt t="147359" x="3746500" y="6711950"/>
          <p14:tracePt t="147375" x="3778250" y="6711950"/>
          <p14:tracePt t="147392" x="3803650" y="6711950"/>
          <p14:tracePt t="147411" x="3810000" y="6711950"/>
          <p14:tracePt t="147426" x="3816350" y="6711950"/>
          <p14:tracePt t="147442" x="3829050" y="6711950"/>
          <p14:tracePt t="147446" x="3835400" y="6711950"/>
          <p14:tracePt t="147458" x="3848100" y="6711950"/>
          <p14:tracePt t="147474" x="3886200" y="6711950"/>
          <p14:tracePt t="147478" x="3911600" y="6711950"/>
          <p14:tracePt t="147491" x="3930650" y="6711950"/>
          <p14:tracePt t="147510" x="3987800" y="6711950"/>
          <p14:tracePt t="147525" x="4013200" y="6711950"/>
          <p14:tracePt t="147541" x="4025900" y="6711950"/>
          <p14:tracePt t="147625" x="4032250" y="6711950"/>
          <p14:tracePt t="147986" x="4038600" y="6711950"/>
          <p14:tracePt t="147993" x="4044950" y="6711950"/>
          <p14:tracePt t="148008" x="4064000" y="6705600"/>
          <p14:tracePt t="148025" x="4083050" y="6692900"/>
          <p14:tracePt t="148034" x="4102100" y="6686550"/>
          <p14:tracePt t="148038" x="4108450" y="6680200"/>
          <p14:tracePt t="148046" x="4127500" y="6673850"/>
          <p14:tracePt t="148055" x="4146550" y="6661150"/>
          <p14:tracePt t="148066" x="4165600" y="6654800"/>
          <p14:tracePt t="148069" x="4178300" y="6642100"/>
          <p14:tracePt t="148091" x="4197350" y="6623050"/>
          <p14:tracePt t="148109" x="4210050" y="6604000"/>
          <p14:tracePt t="148125" x="4210050" y="6584950"/>
          <p14:tracePt t="148142" x="4210050" y="6572250"/>
          <p14:tracePt t="148159" x="4210050" y="6553200"/>
          <p14:tracePt t="148175" x="4210050" y="6534150"/>
          <p14:tracePt t="148191" x="4203700" y="6515100"/>
          <p14:tracePt t="148208" x="4197350" y="6502400"/>
          <p14:tracePt t="148224" x="4171950" y="6496050"/>
          <p14:tracePt t="148241" x="4140200" y="6483350"/>
          <p14:tracePt t="148257" x="4095750" y="6464300"/>
          <p14:tracePt t="148273" x="4051300" y="6451600"/>
          <p14:tracePt t="148290" x="3987800" y="6438900"/>
          <p14:tracePt t="148307" x="3917950" y="6426200"/>
          <p14:tracePt t="148324" x="3854450" y="6413500"/>
          <p14:tracePt t="148340" x="3759200" y="6394450"/>
          <p14:tracePt t="148357" x="3683000" y="6394450"/>
          <p14:tracePt t="148374" x="3619500" y="6394450"/>
          <p14:tracePt t="148391" x="3556000" y="6394450"/>
          <p14:tracePt t="148407" x="3486150" y="6394450"/>
          <p14:tracePt t="148424" x="3422650" y="6394450"/>
          <p14:tracePt t="148442" x="3346450" y="6394450"/>
          <p14:tracePt t="148457" x="3257550" y="6394450"/>
          <p14:tracePt t="148474" x="3162300" y="6400800"/>
          <p14:tracePt t="148491" x="3073400" y="6413500"/>
          <p14:tracePt t="148494" x="3028950" y="6419850"/>
          <p14:tracePt t="148507" x="2997200" y="6426200"/>
          <p14:tracePt t="148525" x="2870200" y="6451600"/>
          <p14:tracePt t="148541" x="2806700" y="6477000"/>
          <p14:tracePt t="148557" x="2755900" y="6502400"/>
          <p14:tracePt t="148574" x="2730500" y="6521450"/>
          <p14:tracePt t="148590" x="2711450" y="6527800"/>
          <p14:tracePt t="148607" x="2705100" y="6546850"/>
          <p14:tracePt t="148624" x="2692400" y="6559550"/>
          <p14:tracePt t="148641" x="2686050" y="6578600"/>
          <p14:tracePt t="148657" x="2686050" y="6597650"/>
          <p14:tracePt t="148675" x="2679700" y="6610350"/>
          <p14:tracePt t="148690" x="2679700" y="6623050"/>
          <p14:tracePt t="148708" x="2679700" y="6635750"/>
          <p14:tracePt t="148724" x="2679700" y="6654800"/>
          <p14:tracePt t="148741" x="2686050" y="6686550"/>
          <p14:tracePt t="148757" x="2717800" y="6705600"/>
          <p14:tracePt t="148774" x="2787650" y="6737350"/>
          <p14:tracePt t="148790" x="2901950" y="6769100"/>
          <p14:tracePt t="148807" x="3028950" y="6794500"/>
          <p14:tracePt t="148824" x="3162300" y="6807200"/>
          <p14:tracePt t="148840" x="3276600" y="6807200"/>
          <p14:tracePt t="148857" x="3403600" y="6807200"/>
          <p14:tracePt t="148875" x="3498850" y="6807200"/>
          <p14:tracePt t="148878" x="3530600" y="6807200"/>
          <p14:tracePt t="148891" x="3568700" y="6807200"/>
          <p14:tracePt t="148910" x="3613150" y="6807200"/>
          <p14:tracePt t="148925" x="3657600" y="6788150"/>
          <p14:tracePt t="148941" x="3733800" y="6756400"/>
          <p14:tracePt t="148957" x="3784600" y="6731000"/>
          <p14:tracePt t="148973" x="3816350" y="6711950"/>
          <p14:tracePt t="148990" x="3835400" y="6692900"/>
          <p14:tracePt t="149007" x="3854450" y="6667500"/>
          <p14:tracePt t="149024" x="3873500" y="6648450"/>
          <p14:tracePt t="149040" x="3886200" y="6616700"/>
          <p14:tracePt t="149057" x="3898900" y="6597650"/>
          <p14:tracePt t="149073" x="3898900" y="6584950"/>
          <p14:tracePt t="149090" x="3898900" y="6559550"/>
          <p14:tracePt t="149109" x="3898900" y="6540500"/>
          <p14:tracePt t="149111" x="3898900" y="6521450"/>
          <p14:tracePt t="149124" x="3892550" y="6515100"/>
          <p14:tracePt t="149127" x="3879850" y="6496050"/>
          <p14:tracePt t="149142" x="3854450" y="6457950"/>
          <p14:tracePt t="149157" x="3797300" y="6419850"/>
          <p14:tracePt t="149174" x="3702050" y="6362700"/>
          <p14:tracePt t="149191" x="3556000" y="6299200"/>
          <p14:tracePt t="149207" x="3390900" y="6254750"/>
          <p14:tracePt t="149223" x="3244850" y="6216650"/>
          <p14:tracePt t="149240" x="3111500" y="6197600"/>
          <p14:tracePt t="149257" x="3022600" y="6178550"/>
          <p14:tracePt t="149273" x="2978150" y="6178550"/>
          <p14:tracePt t="149290" x="2921000" y="6178550"/>
          <p14:tracePt t="149293" x="2895600" y="6184900"/>
          <p14:tracePt t="149307" x="2870200" y="6197600"/>
          <p14:tracePt t="149324" x="2813050" y="6235700"/>
          <p14:tracePt t="149329" x="2794000" y="6254750"/>
          <p14:tracePt t="149341" x="2762250" y="6286500"/>
          <p14:tracePt t="149358" x="2730500" y="6324600"/>
          <p14:tracePt t="149374" x="2711450" y="6369050"/>
          <p14:tracePt t="149391" x="2698750" y="6407150"/>
          <p14:tracePt t="149410" x="2692400" y="6451600"/>
          <p14:tracePt t="149424" x="2692400" y="6483350"/>
          <p14:tracePt t="149441" x="2692400" y="6508750"/>
          <p14:tracePt t="149457" x="2698750" y="6540500"/>
          <p14:tracePt t="149461" x="2705100" y="6553200"/>
          <p14:tracePt t="149473" x="2711450" y="6559550"/>
          <p14:tracePt t="149490" x="2768600" y="6584950"/>
          <p14:tracePt t="149493" x="2813050" y="6604000"/>
          <p14:tracePt t="149507" x="2863850" y="6610350"/>
          <p14:tracePt t="149509" x="2940050" y="6629400"/>
          <p14:tracePt t="149523" x="3016250" y="6642100"/>
          <p14:tracePt t="149527" x="3105150" y="6661150"/>
          <p14:tracePt t="149540" x="3187700" y="6667500"/>
          <p14:tracePt t="149557" x="3346450" y="6667500"/>
          <p14:tracePt t="149573" x="3403600" y="6667500"/>
          <p14:tracePt t="149590" x="3454400" y="6667500"/>
          <p14:tracePt t="149607" x="3486150" y="6654800"/>
          <p14:tracePt t="149623" x="3524250" y="6635750"/>
          <p14:tracePt t="149641" x="3562350" y="6610350"/>
          <p14:tracePt t="149658" x="3575050" y="6591300"/>
          <p14:tracePt t="149662" x="3581400" y="6578600"/>
          <p14:tracePt t="149673" x="3587750" y="6559550"/>
          <p14:tracePt t="149691" x="3587750" y="6546850"/>
          <p14:tracePt t="149706" x="3587750" y="6508750"/>
          <p14:tracePt t="149709" x="3587750" y="6502400"/>
          <p14:tracePt t="149723" x="3575050" y="6477000"/>
          <p14:tracePt t="149740" x="3543300" y="6445250"/>
          <p14:tracePt t="149742" x="3517900" y="6432550"/>
          <p14:tracePt t="149757" x="3460750" y="6419850"/>
          <p14:tracePt t="149773" x="3403600" y="6407150"/>
          <p14:tracePt t="149790" x="3359150" y="6407150"/>
          <p14:tracePt t="149807" x="3321050" y="6413500"/>
          <p14:tracePt t="149823" x="3282950" y="6432550"/>
          <p14:tracePt t="149840" x="3257550" y="6451600"/>
          <p14:tracePt t="149857" x="3238500" y="6477000"/>
          <p14:tracePt t="149874" x="3225800" y="6502400"/>
          <p14:tracePt t="149877" x="3225800" y="6515100"/>
          <p14:tracePt t="149891" x="3225800" y="6527800"/>
          <p14:tracePt t="149909" x="3225800" y="6565900"/>
          <p14:tracePt t="149925" x="3251200" y="6616700"/>
          <p14:tracePt t="149941" x="3295650" y="6661150"/>
          <p14:tracePt t="149958" x="3359150" y="6686550"/>
          <p14:tracePt t="149973" x="3416300" y="6699250"/>
          <p14:tracePt t="149990" x="3467100" y="6699250"/>
          <p14:tracePt t="150006" x="3524250" y="6699250"/>
          <p14:tracePt t="150023" x="3575050" y="6699250"/>
          <p14:tracePt t="150040" x="3632200" y="6699250"/>
          <p14:tracePt t="150056" x="3670300" y="6692900"/>
          <p14:tracePt t="150073" x="3695700" y="6686550"/>
          <p14:tracePt t="150090" x="3702050" y="6680200"/>
          <p14:tracePt t="150109" x="3721100" y="6673850"/>
          <p14:tracePt t="151056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Windows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里图形化方式设置环境变量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31DEA2-D263-4E2D-A3C0-A179497CE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" y="2049930"/>
            <a:ext cx="3790671" cy="42951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2076C4-6B6B-4BCF-8503-68A3D5C27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37" y="2049930"/>
            <a:ext cx="4383559" cy="42951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EE1070-D496-495C-AE1D-167B8EC12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902" y="2049930"/>
            <a:ext cx="3822319" cy="37487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B853E4B-E878-40FF-9FEE-18185C750834}"/>
              </a:ext>
            </a:extLst>
          </p:cNvPr>
          <p:cNvSpPr/>
          <p:nvPr/>
        </p:nvSpPr>
        <p:spPr>
          <a:xfrm>
            <a:off x="2341756" y="5486400"/>
            <a:ext cx="1282390" cy="3122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F3454D-B7D3-4564-A6D4-EF88F01C4D6A}"/>
              </a:ext>
            </a:extLst>
          </p:cNvPr>
          <p:cNvSpPr/>
          <p:nvPr/>
        </p:nvSpPr>
        <p:spPr>
          <a:xfrm>
            <a:off x="6063216" y="5549052"/>
            <a:ext cx="705574" cy="338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68C094-5CE0-4071-8AE4-813602B1FF2E}"/>
              </a:ext>
            </a:extLst>
          </p:cNvPr>
          <p:cNvSpPr/>
          <p:nvPr/>
        </p:nvSpPr>
        <p:spPr>
          <a:xfrm>
            <a:off x="4063430" y="4909715"/>
            <a:ext cx="2370824" cy="1932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CF97045-6567-4D06-A46F-DC9527A6E26B}"/>
              </a:ext>
            </a:extLst>
          </p:cNvPr>
          <p:cNvSpPr/>
          <p:nvPr/>
        </p:nvSpPr>
        <p:spPr>
          <a:xfrm>
            <a:off x="11367480" y="2322632"/>
            <a:ext cx="705574" cy="338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9E740EC-576E-4EE3-B4D6-4A5AB2192A5B}"/>
              </a:ext>
            </a:extLst>
          </p:cNvPr>
          <p:cNvSpPr/>
          <p:nvPr/>
        </p:nvSpPr>
        <p:spPr>
          <a:xfrm>
            <a:off x="8491807" y="2395383"/>
            <a:ext cx="2370824" cy="1932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0F60B2-7A15-4620-A97C-734B97FC92E6}"/>
              </a:ext>
            </a:extLst>
          </p:cNvPr>
          <p:cNvSpPr txBox="1"/>
          <p:nvPr/>
        </p:nvSpPr>
        <p:spPr>
          <a:xfrm>
            <a:off x="85619" y="6433583"/>
            <a:ext cx="364715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打开系统属性窗口，设置环境变量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E894A2C-C79A-4E55-9DFB-72E9BE3B6711}"/>
              </a:ext>
            </a:extLst>
          </p:cNvPr>
          <p:cNvSpPr txBox="1"/>
          <p:nvPr/>
        </p:nvSpPr>
        <p:spPr>
          <a:xfrm>
            <a:off x="4587537" y="6448764"/>
            <a:ext cx="29514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新建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JAVA_HOME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环境变量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DD98D11-ACC8-4EBB-A33D-6959AB6EF57E}"/>
              </a:ext>
            </a:extLst>
          </p:cNvPr>
          <p:cNvSpPr txBox="1"/>
          <p:nvPr/>
        </p:nvSpPr>
        <p:spPr>
          <a:xfrm>
            <a:off x="8387471" y="6063580"/>
            <a:ext cx="357982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添加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%JAVA_HOME%\bin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到环境</a:t>
            </a:r>
            <a:endParaRPr lang="en-US" altLang="zh-CN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变量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PATH</a:t>
            </a:r>
            <a:endParaRPr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86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10"/>
    </mc:Choice>
    <mc:Fallback xmlns="">
      <p:transition spd="slow" advTm="70010"/>
    </mc:Fallback>
  </mc:AlternateContent>
  <p:extLst>
    <p:ext uri="{3A86A75C-4F4B-4683-9AE1-C65F6400EC91}">
      <p14:laserTraceLst xmlns:p14="http://schemas.microsoft.com/office/powerpoint/2010/main">
        <p14:tracePtLst>
          <p14:tracePt t="14317" x="158750" y="2120900"/>
          <p14:tracePt t="14417" x="165100" y="2120900"/>
          <p14:tracePt t="14434" x="165100" y="2127250"/>
          <p14:tracePt t="14445" x="171450" y="2139950"/>
          <p14:tracePt t="14451" x="184150" y="2146300"/>
          <p14:tracePt t="14468" x="222250" y="2165350"/>
          <p14:tracePt t="14486" x="279400" y="2190750"/>
          <p14:tracePt t="14489" x="317500" y="2203450"/>
          <p14:tracePt t="14501" x="349250" y="2209800"/>
          <p14:tracePt t="14518" x="438150" y="2235200"/>
          <p14:tracePt t="14523" x="482600" y="2241550"/>
          <p14:tracePt t="14535" x="527050" y="2247900"/>
          <p14:tracePt t="14551" x="590550" y="2254250"/>
          <p14:tracePt t="14568" x="635000" y="2254250"/>
          <p14:tracePt t="14584" x="673100" y="2254250"/>
          <p14:tracePt t="14601" x="679450" y="2254250"/>
          <p14:tracePt t="14617" x="685800" y="2254250"/>
          <p14:tracePt t="14634" x="692150" y="2254250"/>
          <p14:tracePt t="14651" x="698500" y="2254250"/>
          <p14:tracePt t="14684" x="704850" y="2247900"/>
          <p14:tracePt t="14701" x="717550" y="2241550"/>
          <p14:tracePt t="14717" x="723900" y="2235200"/>
          <p14:tracePt t="14737" x="730250" y="2228850"/>
          <p14:tracePt t="14762" x="736600" y="2222500"/>
          <p14:tracePt t="14777" x="742950" y="2222500"/>
          <p14:tracePt t="14793" x="749300" y="2216150"/>
          <p14:tracePt t="14809" x="749300" y="2209800"/>
          <p14:tracePt t="14833" x="749300" y="2203450"/>
          <p14:tracePt t="14841" x="749300" y="2197100"/>
          <p14:tracePt t="14851" x="749300" y="2190750"/>
          <p14:tracePt t="14868" x="749300" y="2165350"/>
          <p14:tracePt t="14884" x="736600" y="2146300"/>
          <p14:tracePt t="14900" x="711200" y="2120900"/>
          <p14:tracePt t="14917" x="685800" y="2101850"/>
          <p14:tracePt t="14934" x="666750" y="2101850"/>
          <p14:tracePt t="14950" x="647700" y="2095500"/>
          <p14:tracePt t="14952" x="641350" y="2095500"/>
          <p14:tracePt t="14968" x="628650" y="2095500"/>
          <p14:tracePt t="14985" x="571500" y="2089150"/>
          <p14:tracePt t="15001" x="514350" y="2089150"/>
          <p14:tracePt t="15018" x="438150" y="2089150"/>
          <p14:tracePt t="15035" x="342900" y="2089150"/>
          <p14:tracePt t="15051" x="254000" y="2089150"/>
          <p14:tracePt t="15067" x="190500" y="2089150"/>
          <p14:tracePt t="15085" x="152400" y="2089150"/>
          <p14:tracePt t="15100" x="120650" y="2089150"/>
          <p14:tracePt t="15117" x="101600" y="2089150"/>
          <p14:tracePt t="15134" x="88900" y="2089150"/>
          <p14:tracePt t="15150" x="76200" y="2095500"/>
          <p14:tracePt t="15152" x="69850" y="2101850"/>
          <p14:tracePt t="15167" x="63500" y="2108200"/>
          <p14:tracePt t="15184" x="44450" y="2127250"/>
          <p14:tracePt t="15200" x="38100" y="2139950"/>
          <p14:tracePt t="15217" x="31750" y="2152650"/>
          <p14:tracePt t="15234" x="31750" y="2178050"/>
          <p14:tracePt t="15251" x="25400" y="2197100"/>
          <p14:tracePt t="15268" x="25400" y="2222500"/>
          <p14:tracePt t="15284" x="25400" y="2247900"/>
          <p14:tracePt t="15301" x="31750" y="2286000"/>
          <p14:tracePt t="15317" x="44450" y="2298700"/>
          <p14:tracePt t="15333" x="57150" y="2317750"/>
          <p14:tracePt t="15351" x="82550" y="2324100"/>
          <p14:tracePt t="15367" x="127000" y="2336800"/>
          <p14:tracePt t="15369" x="152400" y="2336800"/>
          <p14:tracePt t="15384" x="228600" y="2336800"/>
          <p14:tracePt t="15400" x="323850" y="2336800"/>
          <p14:tracePt t="15417" x="393700" y="2317750"/>
          <p14:tracePt t="15434" x="431800" y="2292350"/>
          <p14:tracePt t="15450" x="463550" y="2266950"/>
          <p14:tracePt t="15467" x="482600" y="2241550"/>
          <p14:tracePt t="15484" x="508000" y="2209800"/>
          <p14:tracePt t="15501" x="520700" y="2184400"/>
          <p14:tracePt t="15517" x="527050" y="2159000"/>
          <p14:tracePt t="15520" x="533400" y="2152650"/>
          <p14:tracePt t="15537" x="539750" y="2139950"/>
          <p14:tracePt t="15553" x="539750" y="2133600"/>
          <p14:tracePt t="15568" x="539750" y="2127250"/>
          <p14:tracePt t="15584" x="539750" y="2114550"/>
          <p14:tracePt t="15601" x="539750" y="2108200"/>
          <p14:tracePt t="15617" x="539750" y="2095500"/>
          <p14:tracePt t="15635" x="533400" y="2070100"/>
          <p14:tracePt t="15650" x="514350" y="2057400"/>
          <p14:tracePt t="15667" x="482600" y="2032000"/>
          <p14:tracePt t="15684" x="438150" y="2019300"/>
          <p14:tracePt t="15700" x="406400" y="2006600"/>
          <p14:tracePt t="15717" x="374650" y="2006600"/>
          <p14:tracePt t="15721" x="368300" y="2006600"/>
          <p14:tracePt t="15734" x="355600" y="2006600"/>
          <p14:tracePt t="15750" x="330200" y="2006600"/>
          <p14:tracePt t="15767" x="292100" y="2006600"/>
          <p14:tracePt t="15769" x="273050" y="2006600"/>
          <p14:tracePt t="15784" x="228600" y="2019300"/>
          <p14:tracePt t="15800" x="196850" y="2032000"/>
          <p14:tracePt t="15817" x="158750" y="2057400"/>
          <p14:tracePt t="15833" x="120650" y="2076450"/>
          <p14:tracePt t="15851" x="95250" y="2089150"/>
          <p14:tracePt t="15867" x="76200" y="2108200"/>
          <p14:tracePt t="15883" x="69850" y="2120900"/>
          <p14:tracePt t="15900" x="57150" y="2139950"/>
          <p14:tracePt t="15917" x="57150" y="2146300"/>
          <p14:tracePt t="15934" x="57150" y="2152650"/>
          <p14:tracePt t="15950" x="57150" y="2159000"/>
          <p14:tracePt t="15967" x="57150" y="2165350"/>
          <p14:tracePt t="16002" x="57150" y="2171700"/>
          <p14:tracePt t="16036" x="57150" y="2178050"/>
          <p14:tracePt t="16055" x="57150" y="2184400"/>
          <p14:tracePt t="16073" x="63500" y="2209800"/>
          <p14:tracePt t="16086" x="76200" y="2222500"/>
          <p14:tracePt t="16089" x="95250" y="2241550"/>
          <p14:tracePt t="16100" x="114300" y="2273300"/>
          <p14:tracePt t="16117" x="177800" y="2330450"/>
          <p14:tracePt t="16134" x="254000" y="2374900"/>
          <p14:tracePt t="16150" x="298450" y="2393950"/>
          <p14:tracePt t="16166" x="317500" y="2400300"/>
          <p14:tracePt t="16183" x="336550" y="2400300"/>
          <p14:tracePt t="16200" x="368300" y="2400300"/>
          <p14:tracePt t="16217" x="406400" y="2381250"/>
          <p14:tracePt t="16233" x="450850" y="2343150"/>
          <p14:tracePt t="16250" x="482600" y="2311400"/>
          <p14:tracePt t="16267" x="508000" y="2254250"/>
          <p14:tracePt t="16283" x="533400" y="2216150"/>
          <p14:tracePt t="16300" x="546100" y="2171700"/>
          <p14:tracePt t="16318" x="552450" y="2146300"/>
          <p14:tracePt t="16336" x="552450" y="2120900"/>
          <p14:tracePt t="16342" x="552450" y="2114550"/>
          <p14:tracePt t="16350" x="552450" y="2101850"/>
          <p14:tracePt t="16367" x="552450" y="2089150"/>
          <p14:tracePt t="16384" x="546100" y="2057400"/>
          <p14:tracePt t="16401" x="539750" y="2051050"/>
          <p14:tracePt t="16417" x="520700" y="2038350"/>
          <p14:tracePt t="16433" x="501650" y="2025650"/>
          <p14:tracePt t="16450" x="476250" y="2025650"/>
          <p14:tracePt t="16467" x="431800" y="2012950"/>
          <p14:tracePt t="16483" x="381000" y="2006600"/>
          <p14:tracePt t="16500" x="330200" y="2006600"/>
          <p14:tracePt t="16517" x="279400" y="2006600"/>
          <p14:tracePt t="16534" x="241300" y="2006600"/>
          <p14:tracePt t="16551" x="203200" y="2006600"/>
          <p14:tracePt t="16567" x="177800" y="2006600"/>
          <p14:tracePt t="16571" x="171450" y="2006600"/>
          <p14:tracePt t="16584" x="152400" y="2006600"/>
          <p14:tracePt t="16600" x="120650" y="2012950"/>
          <p14:tracePt t="16617" x="114300" y="2019300"/>
          <p14:tracePt t="16633" x="107950" y="2025650"/>
          <p14:tracePt t="16650" x="95250" y="2025650"/>
          <p14:tracePt t="16667" x="88900" y="2032000"/>
          <p14:tracePt t="16769" x="0" y="0"/>
        </p14:tracePtLst>
        <p14:tracePtLst>
          <p14:tracePt t="18245" x="2597150" y="5581650"/>
          <p14:tracePt t="18350" x="2597150" y="5588000"/>
          <p14:tracePt t="18357" x="2597150" y="5594350"/>
          <p14:tracePt t="18371" x="2597150" y="5607050"/>
          <p14:tracePt t="18386" x="2603500" y="5613400"/>
          <p14:tracePt t="18400" x="2616200" y="5632450"/>
          <p14:tracePt t="18416" x="2641600" y="5645150"/>
          <p14:tracePt t="18433" x="2679700" y="5664200"/>
          <p14:tracePt t="18450" x="2762250" y="5689600"/>
          <p14:tracePt t="18466" x="2882900" y="5702300"/>
          <p14:tracePt t="18483" x="3003550" y="5727700"/>
          <p14:tracePt t="18499" x="3098800" y="5740400"/>
          <p14:tracePt t="18516" x="3149600" y="5740400"/>
          <p14:tracePt t="18533" x="3181350" y="5740400"/>
          <p14:tracePt t="18550" x="3219450" y="5740400"/>
          <p14:tracePt t="18566" x="3251200" y="5740400"/>
          <p14:tracePt t="18586" x="3289300" y="5740400"/>
          <p14:tracePt t="18600" x="3314700" y="5734050"/>
          <p14:tracePt t="18616" x="3340100" y="5727700"/>
          <p14:tracePt t="18632" x="3359150" y="5721350"/>
          <p14:tracePt t="18649" x="3365500" y="5715000"/>
          <p14:tracePt t="18666" x="3378200" y="5708650"/>
          <p14:tracePt t="18682" x="3384550" y="5702300"/>
          <p14:tracePt t="18699" x="3390900" y="5695950"/>
          <p14:tracePt t="18716" x="3397250" y="5683250"/>
          <p14:tracePt t="18733" x="3403600" y="5676900"/>
          <p14:tracePt t="18752" x="3409950" y="5664200"/>
          <p14:tracePt t="18767" x="3416300" y="5651500"/>
          <p14:tracePt t="18802" x="3416300" y="5626100"/>
          <p14:tracePt t="18818" x="3409950" y="5613400"/>
          <p14:tracePt t="18836" x="3390900" y="5607050"/>
          <p14:tracePt t="18849" x="3359150" y="5588000"/>
          <p14:tracePt t="18867" x="3314700" y="5575300"/>
          <p14:tracePt t="18883" x="3257550" y="5575300"/>
          <p14:tracePt t="18899" x="3194050" y="5575300"/>
          <p14:tracePt t="18917" x="3117850" y="5575300"/>
          <p14:tracePt t="18933" x="3054350" y="5575300"/>
          <p14:tracePt t="18937" x="3022600" y="5575300"/>
          <p14:tracePt t="18950" x="2997200" y="5575300"/>
          <p14:tracePt t="18953" x="2971800" y="5575300"/>
          <p14:tracePt t="18966" x="2946400" y="5575300"/>
          <p14:tracePt t="18983" x="2921000" y="5581650"/>
          <p14:tracePt t="18986" x="2908300" y="5588000"/>
          <p14:tracePt t="19000" x="2895600" y="5600700"/>
          <p14:tracePt t="19018" x="2870200" y="5619750"/>
          <p14:tracePt t="19034" x="2863850" y="5638800"/>
          <p14:tracePt t="19051" x="2851150" y="5664200"/>
          <p14:tracePt t="19068" x="2838450" y="5683250"/>
          <p14:tracePt t="19084" x="2838450" y="5695950"/>
          <p14:tracePt t="19099" x="2838450" y="5721350"/>
          <p14:tracePt t="19117" x="2838450" y="5740400"/>
          <p14:tracePt t="19133" x="2857500" y="5753100"/>
          <p14:tracePt t="19138" x="2876550" y="5759450"/>
          <p14:tracePt t="19149" x="2901950" y="5765800"/>
          <p14:tracePt t="19166" x="2978150" y="5765800"/>
          <p14:tracePt t="19183" x="3086100" y="5765800"/>
          <p14:tracePt t="19186" x="3130550" y="5765800"/>
          <p14:tracePt t="19199" x="3168650" y="5765800"/>
          <p14:tracePt t="19216" x="3257550" y="5759450"/>
          <p14:tracePt t="19232" x="3270250" y="5753100"/>
          <p14:tracePt t="19249" x="3276600" y="5740400"/>
          <p14:tracePt t="19266" x="3276600" y="5727700"/>
          <p14:tracePt t="19283" x="3276600" y="5708650"/>
          <p14:tracePt t="19300" x="3276600" y="5695950"/>
          <p14:tracePt t="19316" x="3276600" y="5670550"/>
          <p14:tracePt t="19333" x="3257550" y="5657850"/>
          <p14:tracePt t="19350" x="3219450" y="5645150"/>
          <p14:tracePt t="19366" x="3162300" y="5632450"/>
          <p14:tracePt t="19382" x="3105150" y="5632450"/>
          <p14:tracePt t="19399" x="3041650" y="5632450"/>
          <p14:tracePt t="19400" x="3009900" y="5632450"/>
          <p14:tracePt t="19416" x="2952750" y="5638800"/>
          <p14:tracePt t="19432" x="2927350" y="5651500"/>
          <p14:tracePt t="19449" x="2921000" y="5657850"/>
          <p14:tracePt t="19493" x="2921000" y="5664200"/>
          <p14:tracePt t="19498" x="2921000" y="5670550"/>
          <p14:tracePt t="19505" x="2921000" y="5676900"/>
          <p14:tracePt t="19517" x="2927350" y="5683250"/>
          <p14:tracePt t="19534" x="2971800" y="5695950"/>
          <p14:tracePt t="19550" x="3041650" y="5708650"/>
          <p14:tracePt t="19553" x="3073400" y="5708650"/>
          <p14:tracePt t="19568" x="3111500" y="5708650"/>
          <p14:tracePt t="19585" x="3168650" y="5708650"/>
          <p14:tracePt t="19601" x="3200400" y="5708650"/>
          <p14:tracePt t="19616" x="3206750" y="5708650"/>
          <p14:tracePt t="19661" x="3213100" y="5708650"/>
          <p14:tracePt t="19674" x="3206750" y="5702300"/>
          <p14:tracePt t="19682" x="3200400" y="5695950"/>
          <p14:tracePt t="19699" x="3168650" y="5683250"/>
          <p14:tracePt t="19715" x="3124200" y="5670550"/>
          <p14:tracePt t="19732" x="3086100" y="5670550"/>
          <p14:tracePt t="19749" x="3054350" y="5670550"/>
          <p14:tracePt t="19765" x="3035300" y="5670550"/>
          <p14:tracePt t="19783" x="3016250" y="5676900"/>
          <p14:tracePt t="19800" x="3009900" y="5683250"/>
          <p14:tracePt t="19817" x="3003550" y="5689600"/>
          <p14:tracePt t="19836" x="3003550" y="5702300"/>
          <p14:tracePt t="19850" x="3009900" y="5708650"/>
          <p14:tracePt t="19865" x="3028950" y="5715000"/>
          <p14:tracePt t="19882" x="3060700" y="5715000"/>
          <p14:tracePt t="19900" x="3092450" y="5715000"/>
          <p14:tracePt t="19916" x="3111500" y="5715000"/>
          <p14:tracePt t="19932" x="3124200" y="5708650"/>
          <p14:tracePt t="19949" x="3130550" y="5702300"/>
          <p14:tracePt t="19965" x="3130550" y="5689600"/>
          <p14:tracePt t="19982" x="3130550" y="5676900"/>
          <p14:tracePt t="19999" x="3124200" y="5657850"/>
          <p14:tracePt t="20017" x="3111500" y="5651500"/>
          <p14:tracePt t="21786" x="3105150" y="5651500"/>
          <p14:tracePt t="21786" x="0" y="0"/>
        </p14:tracePtLst>
        <p14:tracePtLst>
          <p14:tracePt t="22804" x="2647950" y="5607050"/>
          <p14:tracePt t="22931" x="2647950" y="5613400"/>
          <p14:tracePt t="22946" x="2679700" y="5632450"/>
          <p14:tracePt t="22953" x="2705100" y="5638800"/>
          <p14:tracePt t="22965" x="2736850" y="5645150"/>
          <p14:tracePt t="22981" x="2819400" y="5657850"/>
          <p14:tracePt t="22998" x="2914650" y="5664200"/>
          <p14:tracePt t="23015" x="3003550" y="5664200"/>
          <p14:tracePt t="23017" x="3035300" y="5664200"/>
          <p14:tracePt t="23033" x="3092450" y="5664200"/>
          <p14:tracePt t="23049" x="3124200" y="5664200"/>
          <p14:tracePt t="23065" x="3143250" y="5664200"/>
          <p14:tracePt t="23082" x="3155950" y="5664200"/>
          <p14:tracePt t="23249" x="0" y="0"/>
        </p14:tracePtLst>
        <p14:tracePtLst>
          <p14:tracePt t="24495" x="3917950" y="2095500"/>
          <p14:tracePt t="24566" x="3917950" y="2101850"/>
          <p14:tracePt t="24574" x="3917950" y="2108200"/>
          <p14:tracePt t="24582" x="3917950" y="2114550"/>
          <p14:tracePt t="24600" x="3917950" y="2127250"/>
          <p14:tracePt t="24615" x="3924300" y="2139950"/>
          <p14:tracePt t="24619" x="3924300" y="2146300"/>
          <p14:tracePt t="24631" x="3930650" y="2152650"/>
          <p14:tracePt t="24649" x="3956050" y="2171700"/>
          <p14:tracePt t="24664" x="3987800" y="2178050"/>
          <p14:tracePt t="24681" x="4025900" y="2184400"/>
          <p14:tracePt t="24697" x="4089400" y="2203450"/>
          <p14:tracePt t="24714" x="4159250" y="2216150"/>
          <p14:tracePt t="24731" x="4248150" y="2228850"/>
          <p14:tracePt t="24747" x="4318000" y="2235200"/>
          <p14:tracePt t="24764" x="4368800" y="2235200"/>
          <p14:tracePt t="24782" x="4394200" y="2235200"/>
          <p14:tracePt t="24799" x="4400550" y="2235200"/>
          <p14:tracePt t="24801" x="4406900" y="2235200"/>
          <p14:tracePt t="24814" x="4419600" y="2235200"/>
          <p14:tracePt t="24849" x="4432300" y="2216150"/>
          <p14:tracePt t="24866" x="4445000" y="2190750"/>
          <p14:tracePt t="24881" x="4445000" y="2171700"/>
          <p14:tracePt t="24897" x="4445000" y="2152650"/>
          <p14:tracePt t="24914" x="4445000" y="2133600"/>
          <p14:tracePt t="24931" x="4445000" y="2114550"/>
          <p14:tracePt t="24947" x="4438650" y="2101850"/>
          <p14:tracePt t="24964" x="4419600" y="2089150"/>
          <p14:tracePt t="24980" x="4387850" y="2070100"/>
          <p14:tracePt t="24997" x="4356100" y="2057400"/>
          <p14:tracePt t="25013" x="4324350" y="2051050"/>
          <p14:tracePt t="25030" x="4292600" y="2051050"/>
          <p14:tracePt t="25033" x="4267200" y="2051050"/>
          <p14:tracePt t="25047" x="4241800" y="2051050"/>
          <p14:tracePt t="25064" x="4152900" y="2051050"/>
          <p14:tracePt t="25080" x="4089400" y="2051050"/>
          <p14:tracePt t="25097" x="4032250" y="2051050"/>
          <p14:tracePt t="25114" x="3994150" y="2057400"/>
          <p14:tracePt t="25130" x="3962400" y="2070100"/>
          <p14:tracePt t="25147" x="3949700" y="2076450"/>
          <p14:tracePt t="25163" x="3937000" y="2076450"/>
          <p14:tracePt t="25180" x="3924300" y="2089150"/>
          <p14:tracePt t="25197" x="3917950" y="2095500"/>
          <p14:tracePt t="25213" x="3917950" y="2108200"/>
          <p14:tracePt t="25230" x="3917950" y="2120900"/>
          <p14:tracePt t="25247" x="3917950" y="2139950"/>
          <p14:tracePt t="25248" x="3917950" y="2159000"/>
          <p14:tracePt t="25264" x="3930650" y="2190750"/>
          <p14:tracePt t="25280" x="3949700" y="2209800"/>
          <p14:tracePt t="25297" x="3975100" y="2235200"/>
          <p14:tracePt t="25314" x="4025900" y="2260600"/>
          <p14:tracePt t="25332" x="4089400" y="2286000"/>
          <p14:tracePt t="25347" x="4159250" y="2305050"/>
          <p14:tracePt t="25364" x="4241800" y="2324100"/>
          <p14:tracePt t="25381" x="4330700" y="2336800"/>
          <p14:tracePt t="25397" x="4400550" y="2336800"/>
          <p14:tracePt t="25413" x="4476750" y="2336800"/>
          <p14:tracePt t="25430" x="4533900" y="2330450"/>
          <p14:tracePt t="25447" x="4559300" y="2317750"/>
          <p14:tracePt t="25448" x="4565650" y="2311400"/>
          <p14:tracePt t="25464" x="4578350" y="2286000"/>
          <p14:tracePt t="25480" x="4578350" y="2260600"/>
          <p14:tracePt t="25497" x="4578350" y="2216150"/>
          <p14:tracePt t="25513" x="4578350" y="2184400"/>
          <p14:tracePt t="25530" x="4565650" y="2139950"/>
          <p14:tracePt t="25547" x="4533900" y="2108200"/>
          <p14:tracePt t="25564" x="4495800" y="2070100"/>
          <p14:tracePt t="25581" x="4445000" y="2044700"/>
          <p14:tracePt t="25597" x="4381500" y="2019300"/>
          <p14:tracePt t="25614" x="4330700" y="2006600"/>
          <p14:tracePt t="25617" x="4318000" y="2006600"/>
          <p14:tracePt t="25630" x="4292600" y="2006600"/>
          <p14:tracePt t="25647" x="4254500" y="2006600"/>
          <p14:tracePt t="25664" x="4171950" y="2006600"/>
          <p14:tracePt t="25680" x="4127500" y="2006600"/>
          <p14:tracePt t="25697" x="4076700" y="2006600"/>
          <p14:tracePt t="25714" x="4038600" y="2012950"/>
          <p14:tracePt t="25730" x="4006850" y="2038350"/>
          <p14:tracePt t="25747" x="3981450" y="2070100"/>
          <p14:tracePt t="25763" x="3968750" y="2101850"/>
          <p14:tracePt t="25780" x="3968750" y="2139950"/>
          <p14:tracePt t="25797" x="3968750" y="2178050"/>
          <p14:tracePt t="25814" x="3968750" y="2203450"/>
          <p14:tracePt t="25833" x="3968750" y="2228850"/>
          <p14:tracePt t="25847" x="4000500" y="2241550"/>
          <p14:tracePt t="25864" x="4044950" y="2247900"/>
          <p14:tracePt t="25882" x="4076700" y="2247900"/>
          <p14:tracePt t="25897" x="4095750" y="2247900"/>
          <p14:tracePt t="25915" x="4121150" y="2241550"/>
          <p14:tracePt t="25930" x="4140200" y="2228850"/>
          <p14:tracePt t="25948" x="4152900" y="2209800"/>
          <p14:tracePt t="25964" x="4152900" y="2190750"/>
          <p14:tracePt t="25980" x="4159250" y="2165350"/>
          <p14:tracePt t="25997" x="4159250" y="2159000"/>
          <p14:tracePt t="26013" x="4159250" y="2152650"/>
          <p14:tracePt t="26089" x="0" y="0"/>
        </p14:tracePtLst>
        <p14:tracePtLst>
          <p14:tracePt t="27911" x="6394450" y="5727700"/>
          <p14:tracePt t="28714" x="0" y="0"/>
        </p14:tracePtLst>
        <p14:tracePtLst>
          <p14:tracePt t="32118" x="4527550" y="5029200"/>
          <p14:tracePt t="32281" x="0" y="0"/>
        </p14:tracePtLst>
        <p14:tracePtLst>
          <p14:tracePt t="34462" x="5283200" y="5029200"/>
          <p14:tracePt t="34538" x="5289550" y="5029200"/>
          <p14:tracePt t="34546" x="5295900" y="5029200"/>
          <p14:tracePt t="34554" x="5302250" y="5029200"/>
          <p14:tracePt t="34562" x="5314950" y="5029200"/>
          <p14:tracePt t="34577" x="5359400" y="5029200"/>
          <p14:tracePt t="34596" x="5435600" y="5029200"/>
          <p14:tracePt t="34613" x="5518150" y="5029200"/>
          <p14:tracePt t="34617" x="5562600" y="5029200"/>
          <p14:tracePt t="34629" x="5619750" y="5029200"/>
          <p14:tracePt t="34644" x="5702300" y="5029200"/>
          <p14:tracePt t="34662" x="5791200" y="5029200"/>
          <p14:tracePt t="34665" x="5822950" y="5029200"/>
          <p14:tracePt t="34677" x="5854700" y="5029200"/>
          <p14:tracePt t="34694" x="5911850" y="5029200"/>
          <p14:tracePt t="34710" x="5949950" y="5029200"/>
          <p14:tracePt t="34712" x="5969000" y="5029200"/>
          <p14:tracePt t="34727" x="5988050" y="5029200"/>
          <p14:tracePt t="34744" x="6019800" y="5029200"/>
          <p14:tracePt t="34760" x="6038850" y="5029200"/>
          <p14:tracePt t="34777" x="6051550" y="5029200"/>
          <p14:tracePt t="34794" x="6064250" y="5029200"/>
          <p14:tracePt t="34811" x="6083300" y="5029200"/>
          <p14:tracePt t="34827" x="6121400" y="5029200"/>
          <p14:tracePt t="34845" x="6172200" y="5035550"/>
          <p14:tracePt t="34861" x="6216650" y="5048250"/>
          <p14:tracePt t="34878" x="6242050" y="5048250"/>
          <p14:tracePt t="34881" x="6254750" y="5054600"/>
          <p14:tracePt t="34895" x="6261100" y="5054600"/>
          <p14:tracePt t="34911" x="6267450" y="5054600"/>
          <p14:tracePt t="34928" x="6286500" y="5060950"/>
          <p14:tracePt t="34944" x="6299200" y="5060950"/>
          <p14:tracePt t="34960" x="6305550" y="5060950"/>
          <p14:tracePt t="35186" x="6292850" y="5060950"/>
          <p14:tracePt t="35196" x="6280150" y="5054600"/>
          <p14:tracePt t="35211" x="6248400" y="5054600"/>
          <p14:tracePt t="35228" x="6203950" y="5054600"/>
          <p14:tracePt t="35244" x="6134100" y="5054600"/>
          <p14:tracePt t="35250" x="6096000" y="5054600"/>
          <p14:tracePt t="35261" x="6051550" y="5054600"/>
          <p14:tracePt t="35277" x="5962650" y="5054600"/>
          <p14:tracePt t="35294" x="5854700" y="5054600"/>
          <p14:tracePt t="35298" x="5803900" y="5054600"/>
          <p14:tracePt t="35310" x="5753100" y="5054600"/>
          <p14:tracePt t="35328" x="5651500" y="5054600"/>
          <p14:tracePt t="35329" x="5613400" y="5054600"/>
          <p14:tracePt t="35345" x="5543550" y="5054600"/>
          <p14:tracePt t="35362" x="5480050" y="5054600"/>
          <p14:tracePt t="35378" x="5422900" y="5054600"/>
          <p14:tracePt t="35395" x="5359400" y="5054600"/>
          <p14:tracePt t="35410" x="5321300" y="5054600"/>
          <p14:tracePt t="35428" x="5289550" y="5054600"/>
          <p14:tracePt t="35444" x="5276850" y="5054600"/>
          <p14:tracePt t="35474" x="5270500" y="5054600"/>
          <p14:tracePt t="35506" x="5264150" y="5054600"/>
          <p14:tracePt t="35514" x="5257800" y="5054600"/>
          <p14:tracePt t="35530" x="5251450" y="5054600"/>
          <p14:tracePt t="35538" x="5238750" y="5054600"/>
          <p14:tracePt t="35545" x="5232400" y="5054600"/>
          <p14:tracePt t="35560" x="5213350" y="5054600"/>
          <p14:tracePt t="35577" x="5207000" y="5054600"/>
          <p14:tracePt t="35708" x="5226050" y="5054600"/>
          <p14:tracePt t="35714" x="5257800" y="5054600"/>
          <p14:tracePt t="35727" x="5308600" y="5054600"/>
          <p14:tracePt t="35743" x="5467350" y="5054600"/>
          <p14:tracePt t="35760" x="5727700" y="5054600"/>
          <p14:tracePt t="35777" x="5854700" y="5054600"/>
          <p14:tracePt t="35793" x="5924550" y="5054600"/>
          <p14:tracePt t="35810" x="5937250" y="5054600"/>
          <p14:tracePt t="35827" x="5943600" y="5054600"/>
          <p14:tracePt t="35844" x="5949950" y="5054600"/>
          <p14:tracePt t="36857" x="0" y="0"/>
        </p14:tracePtLst>
        <p14:tracePtLst>
          <p14:tracePt t="39012" x="5740400" y="6642100"/>
          <p14:tracePt t="39023" x="5759450" y="6642100"/>
          <p14:tracePt t="39029" x="5772150" y="6642100"/>
          <p14:tracePt t="39043" x="5797550" y="6642100"/>
          <p14:tracePt t="39059" x="5816600" y="6642100"/>
          <p14:tracePt t="39076" x="5848350" y="6642100"/>
          <p14:tracePt t="39092" x="5899150" y="6642100"/>
          <p14:tracePt t="39110" x="5962650" y="6642100"/>
          <p14:tracePt t="39113" x="6007100" y="6642100"/>
          <p14:tracePt t="39127" x="6057900" y="6642100"/>
          <p14:tracePt t="39143" x="6165850" y="6642100"/>
          <p14:tracePt t="39161" x="6273800" y="6642100"/>
          <p14:tracePt t="39164" x="6337300" y="6642100"/>
          <p14:tracePt t="39177" x="6445250" y="6642100"/>
          <p14:tracePt t="39192" x="6572250" y="6642100"/>
          <p14:tracePt t="39210" x="6680200" y="6642100"/>
          <p14:tracePt t="39226" x="6775450" y="6642100"/>
          <p14:tracePt t="39242" x="6838950" y="6642100"/>
          <p14:tracePt t="39259" x="6864350" y="6642100"/>
          <p14:tracePt t="39276" x="6877050" y="6642100"/>
          <p14:tracePt t="39292" x="6883400" y="6642100"/>
          <p14:tracePt t="39333" x="6889750" y="6642100"/>
          <p14:tracePt t="39337" x="6896100" y="6642100"/>
          <p14:tracePt t="39352" x="6902450" y="6642100"/>
          <p14:tracePt t="39362" x="6908800" y="6642100"/>
          <p14:tracePt t="39376" x="6915150" y="6642100"/>
          <p14:tracePt t="39394" x="6927850" y="6642100"/>
          <p14:tracePt t="39426" x="6940550" y="6635750"/>
          <p14:tracePt t="39445" x="6946900" y="6629400"/>
          <p14:tracePt t="39513" x="6953250" y="6629400"/>
          <p14:tracePt t="39540" x="6953250" y="6623050"/>
          <p14:tracePt t="39546" x="6953250" y="6616700"/>
          <p14:tracePt t="39559" x="6946900" y="6616700"/>
          <p14:tracePt t="39576" x="6896100" y="6604000"/>
          <p14:tracePt t="39592" x="6826250" y="6584950"/>
          <p14:tracePt t="39610" x="6731000" y="6572250"/>
          <p14:tracePt t="39627" x="6597650" y="6546850"/>
          <p14:tracePt t="39644" x="6457950" y="6521450"/>
          <p14:tracePt t="39660" x="6305550" y="6489700"/>
          <p14:tracePt t="39676" x="6159500" y="6483350"/>
          <p14:tracePt t="39693" x="6019800" y="6483350"/>
          <p14:tracePt t="39698" x="5962650" y="6483350"/>
          <p14:tracePt t="39709" x="5924550" y="6483350"/>
          <p14:tracePt t="39726" x="5835650" y="6483350"/>
          <p14:tracePt t="39742" x="5784850" y="6496050"/>
          <p14:tracePt t="39745" x="5759450" y="6502400"/>
          <p14:tracePt t="39759" x="5734050" y="6508750"/>
          <p14:tracePt t="39776" x="5676900" y="6521450"/>
          <p14:tracePt t="39793" x="5645150" y="6540500"/>
          <p14:tracePt t="39809" x="5626100" y="6559550"/>
          <p14:tracePt t="39826" x="5613400" y="6572250"/>
          <p14:tracePt t="39842" x="5613400" y="6591300"/>
          <p14:tracePt t="39866" x="5613400" y="6597650"/>
          <p14:tracePt t="39876" x="5613400" y="6604000"/>
          <p14:tracePt t="39893" x="5619750" y="6629400"/>
          <p14:tracePt t="39897" x="5638800" y="6642100"/>
          <p14:tracePt t="39909" x="5664200" y="6654800"/>
          <p14:tracePt t="39927" x="5753100" y="6686550"/>
          <p14:tracePt t="39930" x="5810250" y="6692900"/>
          <p14:tracePt t="39942" x="5886450" y="6705600"/>
          <p14:tracePt t="39960" x="6121400" y="6731000"/>
          <p14:tracePt t="39976" x="6242050" y="6731000"/>
          <p14:tracePt t="39993" x="6324600" y="6731000"/>
          <p14:tracePt t="40009" x="6381750" y="6731000"/>
          <p14:tracePt t="40026" x="6413500" y="6731000"/>
          <p14:tracePt t="40042" x="6451600" y="6731000"/>
          <p14:tracePt t="40059" x="6464300" y="6731000"/>
          <p14:tracePt t="40076" x="6470650" y="6731000"/>
          <p14:tracePt t="40092" x="6477000" y="6731000"/>
          <p14:tracePt t="40110" x="6483350" y="6724650"/>
          <p14:tracePt t="41008" x="0" y="0"/>
        </p14:tracePtLst>
        <p14:tracePtLst>
          <p14:tracePt t="42721" x="9067800" y="6305550"/>
          <p14:tracePt t="42772" x="9067800" y="6299200"/>
          <p14:tracePt t="42779" x="9080500" y="6299200"/>
          <p14:tracePt t="42792" x="9105900" y="6299200"/>
          <p14:tracePt t="42808" x="9239250" y="6299200"/>
          <p14:tracePt t="42825" x="9378950" y="6299200"/>
          <p14:tracePt t="42842" x="9550400" y="6299200"/>
          <p14:tracePt t="42858" x="9734550" y="6299200"/>
          <p14:tracePt t="42875" x="9925050" y="6299200"/>
          <p14:tracePt t="42892" x="10096500" y="6299200"/>
          <p14:tracePt t="42909" x="10236200" y="6299200"/>
          <p14:tracePt t="42926" x="10331450" y="6299200"/>
          <p14:tracePt t="42929" x="10363200" y="6299200"/>
          <p14:tracePt t="42941" x="10382250" y="6299200"/>
          <p14:tracePt t="42949" x="10388600" y="6299200"/>
          <p14:tracePt t="42958" x="10394950" y="6299200"/>
          <p14:tracePt t="43145" x="0" y="0"/>
        </p14:tracePtLst>
        <p14:tracePtLst>
          <p14:tracePt t="45203" x="8686800" y="6623050"/>
          <p14:tracePt t="45237" x="8693150" y="6623050"/>
          <p14:tracePt t="45244" x="8712200" y="6623050"/>
          <p14:tracePt t="45259" x="8775700" y="6623050"/>
          <p14:tracePt t="45274" x="8883650" y="6623050"/>
          <p14:tracePt t="45291" x="9023350" y="6623050"/>
          <p14:tracePt t="45307" x="9169400" y="6623050"/>
          <p14:tracePt t="45324" x="9283700" y="6623050"/>
          <p14:tracePt t="45341" x="9359900" y="6623050"/>
          <p14:tracePt t="45357" x="9429750" y="6623050"/>
          <p14:tracePt t="45363" x="9436100" y="6623050"/>
          <p14:tracePt t="45373" x="9455150" y="6616700"/>
          <p14:tracePt t="45390" x="9474200" y="6610350"/>
          <p14:tracePt t="45408" x="9499600" y="6604000"/>
          <p14:tracePt t="45411" x="9505950" y="6604000"/>
          <p14:tracePt t="45425" x="9531350" y="6597650"/>
          <p14:tracePt t="45442" x="9544050" y="6591300"/>
          <p14:tracePt t="45458" x="9550400" y="6584950"/>
          <p14:tracePt t="45475" x="9556750" y="6565900"/>
          <p14:tracePt t="45490" x="9556750" y="6546850"/>
          <p14:tracePt t="45507" x="9556750" y="6527800"/>
          <p14:tracePt t="45524" x="9556750" y="6515100"/>
          <p14:tracePt t="45541" x="9556750" y="6496050"/>
          <p14:tracePt t="45557" x="9556750" y="6464300"/>
          <p14:tracePt t="45574" x="9550400" y="6445250"/>
          <p14:tracePt t="45590" x="9518650" y="6419850"/>
          <p14:tracePt t="45593" x="9499600" y="6400800"/>
          <p14:tracePt t="45607" x="9474200" y="6388100"/>
          <p14:tracePt t="45624" x="9391650" y="6362700"/>
          <p14:tracePt t="45640" x="9340850" y="6356350"/>
          <p14:tracePt t="45658" x="9290050" y="6356350"/>
          <p14:tracePt t="45675" x="9226550" y="6356350"/>
          <p14:tracePt t="45692" x="9150350" y="6362700"/>
          <p14:tracePt t="45708" x="9080500" y="6375400"/>
          <p14:tracePt t="45724" x="9029700" y="6388100"/>
          <p14:tracePt t="45740" x="8978900" y="6400800"/>
          <p14:tracePt t="45757" x="8947150" y="6426200"/>
          <p14:tracePt t="45773" x="8915400" y="6451600"/>
          <p14:tracePt t="45790" x="8896350" y="6470650"/>
          <p14:tracePt t="45807" x="8883650" y="6496050"/>
          <p14:tracePt t="45808" x="8877300" y="6502400"/>
          <p14:tracePt t="45824" x="8877300" y="6508750"/>
          <p14:tracePt t="45840" x="8877300" y="6527800"/>
          <p14:tracePt t="45856" x="8890000" y="6540500"/>
          <p14:tracePt t="45873" x="8934450" y="6559550"/>
          <p14:tracePt t="45890" x="8985250" y="6565900"/>
          <p14:tracePt t="45907" x="9036050" y="6565900"/>
          <p14:tracePt t="45924" x="9105900" y="6565900"/>
          <p14:tracePt t="45942" x="9169400" y="6565900"/>
          <p14:tracePt t="45946" x="9201150" y="6565900"/>
          <p14:tracePt t="45958" x="9232900" y="6565900"/>
          <p14:tracePt t="45974" x="9290050" y="6565900"/>
          <p14:tracePt t="45990" x="9302750" y="6565900"/>
          <p14:tracePt t="46007" x="9309100" y="6565900"/>
          <p14:tracePt t="46161" x="0" y="0"/>
        </p14:tracePtLst>
        <p14:tracePtLst>
          <p14:tracePt t="54229" x="8413750" y="2152650"/>
          <p14:tracePt t="54242" x="8420100" y="2152650"/>
          <p14:tracePt t="54252" x="8426450" y="2152650"/>
          <p14:tracePt t="54259" x="8432800" y="2152650"/>
          <p14:tracePt t="54291" x="8439150" y="2152650"/>
          <p14:tracePt t="54301" x="8445500" y="2152650"/>
          <p14:tracePt t="54316" x="8458200" y="2152650"/>
          <p14:tracePt t="54322" x="8477250" y="2152650"/>
          <p14:tracePt t="54338" x="8521700" y="2152650"/>
          <p14:tracePt t="54354" x="8597900" y="2152650"/>
          <p14:tracePt t="54370" x="8686800" y="2152650"/>
          <p14:tracePt t="54387" x="8769350" y="2152650"/>
          <p14:tracePt t="54404" x="8858250" y="2152650"/>
          <p14:tracePt t="54421" x="8921750" y="2152650"/>
          <p14:tracePt t="54439" x="8966200" y="2152650"/>
          <p14:tracePt t="54443" x="8985250" y="2152650"/>
          <p14:tracePt t="54458" x="8991600" y="2152650"/>
          <p14:tracePt t="54530" x="8997950" y="2146300"/>
          <p14:tracePt t="54553" x="8997950" y="2139950"/>
          <p14:tracePt t="54563" x="8997950" y="2133600"/>
          <p14:tracePt t="54579" x="8997950" y="2127250"/>
          <p14:tracePt t="54594" x="8997950" y="2120900"/>
          <p14:tracePt t="54604" x="8997950" y="2114550"/>
          <p14:tracePt t="54620" x="8985250" y="2108200"/>
          <p14:tracePt t="54637" x="8966200" y="2095500"/>
          <p14:tracePt t="54654" x="8915400" y="2082800"/>
          <p14:tracePt t="54658" x="8870950" y="2076450"/>
          <p14:tracePt t="54670" x="8839200" y="2076450"/>
          <p14:tracePt t="54689" x="8743950" y="2076450"/>
          <p14:tracePt t="54705" x="8636000" y="2076450"/>
          <p14:tracePt t="54722" x="8591550" y="2076450"/>
          <p14:tracePt t="54738" x="8578850" y="2076450"/>
          <p14:tracePt t="54755" x="8572500" y="2076450"/>
          <p14:tracePt t="54770" x="8553450" y="2082800"/>
          <p14:tracePt t="54788" x="8553450" y="2095500"/>
          <p14:tracePt t="54804" x="8547100" y="2114550"/>
          <p14:tracePt t="54821" x="8547100" y="2133600"/>
          <p14:tracePt t="54837" x="8547100" y="2152650"/>
          <p14:tracePt t="54840" x="8547100" y="2165350"/>
          <p14:tracePt t="54853" x="8547100" y="2171700"/>
          <p14:tracePt t="54870" x="8547100" y="2178050"/>
          <p14:tracePt t="54973" x="8553450" y="2178050"/>
          <p14:tracePt t="54988" x="8559800" y="2178050"/>
          <p14:tracePt t="55059" x="8559800" y="2171700"/>
          <p14:tracePt t="55066" x="8559800" y="2165350"/>
          <p14:tracePt t="55066" x="0" y="0"/>
        </p14:tracePtLst>
        <p14:tracePtLst>
          <p14:tracePt t="57739" x="11576050" y="2520950"/>
          <p14:tracePt t="57854" x="11576050" y="2514600"/>
          <p14:tracePt t="57863" x="11582400" y="2514600"/>
          <p14:tracePt t="57870" x="11601450" y="2514600"/>
          <p14:tracePt t="57886" x="11633200" y="2514600"/>
          <p14:tracePt t="57903" x="11658600" y="2514600"/>
          <p14:tracePt t="57905" x="11664950" y="2514600"/>
          <p14:tracePt t="57920" x="11684000" y="2514600"/>
          <p14:tracePt t="57936" x="11722100" y="2514600"/>
          <p14:tracePt t="57953" x="11747500" y="2514600"/>
          <p14:tracePt t="57970" x="11772900" y="2514600"/>
          <p14:tracePt t="57988" x="11804650" y="2508250"/>
          <p14:tracePt t="58004" x="11804650" y="2501900"/>
          <p14:tracePt t="58021" x="11817350" y="2495550"/>
          <p14:tracePt t="58036" x="11817350" y="2489200"/>
          <p14:tracePt t="58069" x="11817350" y="2482850"/>
          <p14:tracePt t="58084" x="11817350" y="2476500"/>
          <p14:tracePt t="58101" x="11811000" y="2476500"/>
          <p14:tracePt t="58106" x="11798300" y="2476500"/>
          <p14:tracePt t="58120" x="11772900" y="2476500"/>
          <p14:tracePt t="58137" x="11722100" y="2482850"/>
          <p14:tracePt t="58153" x="11690350" y="2514600"/>
          <p14:tracePt t="58169" x="11664950" y="2552700"/>
          <p14:tracePt t="58186" x="11652250" y="2584450"/>
          <p14:tracePt t="58204" x="11652250" y="2597150"/>
          <p14:tracePt t="58220" x="11652250" y="2603500"/>
          <p14:tracePt t="58253" x="11671300" y="2603500"/>
          <p14:tracePt t="58269" x="11703050" y="2603500"/>
          <p14:tracePt t="58287" x="11722100" y="2584450"/>
          <p14:tracePt t="58290" x="11728450" y="2584450"/>
          <p14:tracePt t="58302" x="11734800" y="2571750"/>
          <p14:tracePt t="58321" x="11734800" y="2552700"/>
          <p14:tracePt t="58336" x="11734800" y="2540000"/>
          <p14:tracePt t="58353" x="11734800" y="2520950"/>
          <p14:tracePt t="58369" x="11728450" y="2514600"/>
          <p14:tracePt t="58445" x="11728450" y="2520950"/>
          <p14:tracePt t="58450" x="11728450" y="2527300"/>
          <p14:tracePt t="58465" x="11728450" y="2533650"/>
          <p14:tracePt t="58506" x="11734800" y="2533650"/>
          <p14:tracePt t="58522" x="11741150" y="2533650"/>
          <p14:tracePt t="58536" x="11747500" y="2533650"/>
          <p14:tracePt t="58569" x="11747500" y="2527300"/>
          <p14:tracePt t="58577" x="11747500" y="2520950"/>
          <p14:tracePt t="58594" x="11734800" y="2520950"/>
          <p14:tracePt t="58603" x="11728450" y="2520950"/>
          <p14:tracePt t="58619" x="11709400" y="2520950"/>
          <p14:tracePt t="58636" x="11696700" y="2520950"/>
          <p14:tracePt t="58653" x="11696700" y="2527300"/>
          <p14:tracePt t="58669" x="11696700" y="2533650"/>
          <p14:tracePt t="58686" x="11703050" y="2552700"/>
          <p14:tracePt t="58721" x="11709400" y="2552700"/>
          <p14:tracePt t="58737" x="11715750" y="2552700"/>
          <p14:tracePt t="58754" x="11722100" y="2552700"/>
          <p14:tracePt t="58770" x="11722100" y="2533650"/>
          <p14:tracePt t="58788" x="11696700" y="2501900"/>
          <p14:tracePt t="58804" x="11645900" y="2489200"/>
          <p14:tracePt t="58820" x="11614150" y="2482850"/>
          <p14:tracePt t="58839" x="11595100" y="2482850"/>
          <p14:tracePt t="58869" x="11588750" y="2482850"/>
          <p14:tracePt t="58886" x="11601450" y="2501900"/>
          <p14:tracePt t="58889" x="11614150" y="2508250"/>
          <p14:tracePt t="58902" x="11639550" y="2520950"/>
          <p14:tracePt t="58906" x="11664950" y="2527300"/>
          <p14:tracePt t="58919" x="11684000" y="2527300"/>
          <p14:tracePt t="58936" x="11709400" y="2527300"/>
          <p14:tracePt t="58953" x="11715750" y="2527300"/>
          <p14:tracePt t="58977" x="11715750" y="2520950"/>
          <p14:tracePt t="58988" x="11715750" y="2501900"/>
          <p14:tracePt t="59003" x="11696700" y="2495550"/>
          <p14:tracePt t="59020" x="11671300" y="2495550"/>
          <p14:tracePt t="59036" x="11645900" y="2495550"/>
          <p14:tracePt t="59053" x="11626850" y="2495550"/>
          <p14:tracePt t="59086" x="11626850" y="2508250"/>
          <p14:tracePt t="59102" x="11626850" y="2520950"/>
          <p14:tracePt t="59121" x="11633200" y="2527300"/>
          <p14:tracePt t="59136" x="11652250" y="2527300"/>
          <p14:tracePt t="59153" x="11658600" y="2527300"/>
          <p14:tracePt t="59169" x="11671300" y="2527300"/>
          <p14:tracePt t="59186" x="11677650" y="2520950"/>
          <p14:tracePt t="59202" x="11677650" y="2508250"/>
          <p14:tracePt t="59220" x="11677650" y="2501900"/>
          <p14:tracePt t="59258" x="11671300" y="2501900"/>
          <p14:tracePt t="59265" x="11658600" y="2501900"/>
          <p14:tracePt t="59291" x="11658600" y="2508250"/>
          <p14:tracePt t="59306" x="11658600" y="2514600"/>
          <p14:tracePt t="59316" x="11658600" y="2533650"/>
          <p14:tracePt t="59322" x="11671300" y="2533650"/>
          <p14:tracePt t="59336" x="11690350" y="2546350"/>
          <p14:tracePt t="59353" x="11709400" y="2552700"/>
          <p14:tracePt t="59369" x="11722100" y="2552700"/>
          <p14:tracePt t="59385" x="11728450" y="2552700"/>
          <p14:tracePt t="59402" x="11734800" y="2552700"/>
          <p14:tracePt t="59419" x="11734800" y="2546350"/>
          <p14:tracePt t="59539" x="11747500" y="2546350"/>
          <p14:tracePt t="59545" x="11753850" y="2546350"/>
          <p14:tracePt t="59553" x="11760200" y="2546350"/>
          <p14:tracePt t="59569" x="11766550" y="2546350"/>
          <p14:tracePt t="60209" x="0" y="0"/>
        </p14:tracePtLst>
        <p14:tracePtLst>
          <p14:tracePt t="62371" x="8699500" y="2501900"/>
          <p14:tracePt t="62588" x="8705850" y="2501900"/>
          <p14:tracePt t="62595" x="8712200" y="2501900"/>
          <p14:tracePt t="62601" x="8718550" y="2501900"/>
          <p14:tracePt t="62618" x="8743950" y="2501900"/>
          <p14:tracePt t="62634" x="8769350" y="2501900"/>
          <p14:tracePt t="62651" x="8788400" y="2501900"/>
          <p14:tracePt t="62667" x="8794750" y="2501900"/>
          <p14:tracePt t="62684" x="8807450" y="2501900"/>
          <p14:tracePt t="62701" x="8813800" y="2501900"/>
          <p14:tracePt t="62718" x="8826500" y="2501900"/>
          <p14:tracePt t="62735" x="8832850" y="2501900"/>
          <p14:tracePt t="63606" x="8839200" y="2501900"/>
          <p14:tracePt t="63615" x="8845550" y="2501900"/>
          <p14:tracePt t="63622" x="8858250" y="2501900"/>
          <p14:tracePt t="63635" x="8883650" y="2501900"/>
          <p14:tracePt t="63651" x="8921750" y="2501900"/>
          <p14:tracePt t="63667" x="8940800" y="2501900"/>
          <p14:tracePt t="63684" x="8953500" y="2501900"/>
          <p14:tracePt t="63701" x="8966200" y="2501900"/>
          <p14:tracePt t="63717" x="8978900" y="2501900"/>
          <p14:tracePt t="63867" x="8985250" y="2501900"/>
          <p14:tracePt t="63873" x="8991600" y="2501900"/>
          <p14:tracePt t="63884" x="8997950" y="2501900"/>
          <p14:tracePt t="63901" x="9010650" y="2501900"/>
          <p14:tracePt t="63917" x="9029700" y="2501900"/>
          <p14:tracePt t="63921" x="9048750" y="2501900"/>
          <p14:tracePt t="63934" x="9055100" y="2501900"/>
          <p14:tracePt t="63951" x="9074150" y="2501900"/>
          <p14:tracePt t="63954" x="9080500" y="2501900"/>
          <p14:tracePt t="63967" x="9086850" y="2501900"/>
          <p14:tracePt t="64459" x="0" y="0"/>
        </p14:tracePtLst>
        <p14:tracePtLst>
          <p14:tracePt t="65228" x="9334500" y="2489200"/>
          <p14:tracePt t="65362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633493" y="1753641"/>
            <a:ext cx="8116731" cy="473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创建和编辑源代码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可以使用任何文本编译器创建和编辑源代码。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文件名必须与公共的类名一致，文件后缀为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.java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如果有多个类，且没有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类，文件名可与任一类名相同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en-US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源文件最多只能有一个</a:t>
            </a:r>
            <a:r>
              <a:rPr lang="en-US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如果一个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源文件包含多个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，那么编译后会产生多个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.class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安装好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，配置好环境变量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编译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在控制台中执行：</a:t>
            </a:r>
            <a:r>
              <a:rPr lang="en-US" altLang="zh-CN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javac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源文件名（要保证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能找到该文件）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生成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.class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字节码文件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执行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在控制台中执行： 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    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启动类完全限定类名（要保证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能找到这个类）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启动类必须有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public static void main(String[] args)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grpSp>
        <p:nvGrpSpPr>
          <p:cNvPr id="16" name="组合 28"/>
          <p:cNvGrpSpPr>
            <a:grpSpLocks/>
          </p:cNvGrpSpPr>
          <p:nvPr/>
        </p:nvGrpSpPr>
        <p:grpSpPr bwMode="auto">
          <a:xfrm>
            <a:off x="8826424" y="1505124"/>
            <a:ext cx="2520950" cy="4783138"/>
            <a:chOff x="3696" y="816"/>
            <a:chExt cx="1588" cy="3013"/>
          </a:xfrm>
        </p:grpSpPr>
        <p:sp>
          <p:nvSpPr>
            <p:cNvPr id="17" name="自选图形 4"/>
            <p:cNvSpPr>
              <a:spLocks noChangeArrowheads="1"/>
            </p:cNvSpPr>
            <p:nvPr/>
          </p:nvSpPr>
          <p:spPr bwMode="auto">
            <a:xfrm>
              <a:off x="3696" y="816"/>
              <a:ext cx="1056" cy="288"/>
            </a:xfrm>
            <a:prstGeom prst="flowChartManualInpu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创建</a:t>
              </a:r>
              <a:r>
                <a:rPr lang="en-US" altLang="zh-CN" sz="1600">
                  <a:latin typeface="+mn-ea"/>
                  <a:ea typeface="+mn-ea"/>
                </a:rPr>
                <a:t>/</a:t>
              </a:r>
              <a:r>
                <a:rPr lang="zh-CN" altLang="en-US" sz="1600">
                  <a:latin typeface="+mn-ea"/>
                  <a:ea typeface="+mn-ea"/>
                </a:rPr>
                <a:t>编辑源代码</a:t>
              </a:r>
            </a:p>
          </p:txBody>
        </p:sp>
        <p:sp>
          <p:nvSpPr>
            <p:cNvPr id="18" name="自选图形 7"/>
            <p:cNvSpPr>
              <a:spLocks noChangeArrowheads="1"/>
            </p:cNvSpPr>
            <p:nvPr/>
          </p:nvSpPr>
          <p:spPr bwMode="auto">
            <a:xfrm>
              <a:off x="4080" y="1344"/>
              <a:ext cx="288" cy="336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矩形 8"/>
            <p:cNvSpPr>
              <a:spLocks noChangeArrowheads="1"/>
            </p:cNvSpPr>
            <p:nvPr/>
          </p:nvSpPr>
          <p:spPr bwMode="auto">
            <a:xfrm>
              <a:off x="3744" y="1968"/>
              <a:ext cx="960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编译源文件</a:t>
              </a:r>
            </a:p>
          </p:txBody>
        </p:sp>
        <p:sp>
          <p:nvSpPr>
            <p:cNvPr id="20" name="自选图形 9"/>
            <p:cNvSpPr>
              <a:spLocks noChangeArrowheads="1"/>
            </p:cNvSpPr>
            <p:nvPr/>
          </p:nvSpPr>
          <p:spPr bwMode="auto">
            <a:xfrm>
              <a:off x="4080" y="2400"/>
              <a:ext cx="288" cy="336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矩形 10"/>
            <p:cNvSpPr>
              <a:spLocks noChangeArrowheads="1"/>
            </p:cNvSpPr>
            <p:nvPr/>
          </p:nvSpPr>
          <p:spPr bwMode="auto">
            <a:xfrm>
              <a:off x="3744" y="3024"/>
              <a:ext cx="960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执行字节码</a:t>
              </a:r>
            </a:p>
          </p:txBody>
        </p:sp>
        <p:sp>
          <p:nvSpPr>
            <p:cNvPr id="22" name="自选图形 11"/>
            <p:cNvSpPr>
              <a:spLocks noChangeArrowheads="1"/>
            </p:cNvSpPr>
            <p:nvPr/>
          </p:nvSpPr>
          <p:spPr bwMode="auto">
            <a:xfrm>
              <a:off x="3840" y="3456"/>
              <a:ext cx="768" cy="240"/>
            </a:xfrm>
            <a:prstGeom prst="flowChartDisplay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输出结果</a:t>
              </a:r>
            </a:p>
          </p:txBody>
        </p:sp>
        <p:cxnSp>
          <p:nvCxnSpPr>
            <p:cNvPr id="23" name="自选图形 12"/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>
              <a:off x="4224" y="1104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自选图形 13"/>
            <p:cNvCxnSpPr>
              <a:cxnSpLocks noChangeShapeType="1"/>
              <a:stCxn id="18" idx="2"/>
              <a:endCxn id="19" idx="0"/>
            </p:cNvCxnSpPr>
            <p:nvPr/>
          </p:nvCxnSpPr>
          <p:spPr bwMode="auto">
            <a:xfrm>
              <a:off x="4224" y="1680"/>
              <a:ext cx="0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自选图形 14"/>
            <p:cNvCxnSpPr>
              <a:cxnSpLocks noChangeShapeType="1"/>
              <a:stCxn id="19" idx="2"/>
              <a:endCxn id="20" idx="0"/>
            </p:cNvCxnSpPr>
            <p:nvPr/>
          </p:nvCxnSpPr>
          <p:spPr bwMode="auto">
            <a:xfrm>
              <a:off x="4224" y="2160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自选图形 15"/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4224" y="2736"/>
              <a:ext cx="0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自选图形 16"/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>
              <a:off x="4224" y="3216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自选图形 17"/>
            <p:cNvCxnSpPr>
              <a:cxnSpLocks noChangeShapeType="1"/>
              <a:stCxn id="19" idx="3"/>
              <a:endCxn id="17" idx="3"/>
            </p:cNvCxnSpPr>
            <p:nvPr/>
          </p:nvCxnSpPr>
          <p:spPr bwMode="auto">
            <a:xfrm flipV="1">
              <a:off x="4704" y="960"/>
              <a:ext cx="48" cy="1104"/>
            </a:xfrm>
            <a:prstGeom prst="bentConnector3">
              <a:avLst>
                <a:gd name="adj1" fmla="val 98541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9" name="自选图形 18"/>
            <p:cNvCxnSpPr>
              <a:cxnSpLocks noChangeShapeType="1"/>
              <a:stCxn id="22" idx="3"/>
              <a:endCxn id="17" idx="3"/>
            </p:cNvCxnSpPr>
            <p:nvPr/>
          </p:nvCxnSpPr>
          <p:spPr bwMode="auto">
            <a:xfrm flipV="1">
              <a:off x="4608" y="960"/>
              <a:ext cx="144" cy="2616"/>
            </a:xfrm>
            <a:prstGeom prst="bentConnector3">
              <a:avLst>
                <a:gd name="adj1" fmla="val 50555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30" name="文本框 19"/>
            <p:cNvSpPr txBox="1">
              <a:spLocks noChangeArrowheads="1"/>
            </p:cNvSpPr>
            <p:nvPr/>
          </p:nvSpPr>
          <p:spPr bwMode="auto">
            <a:xfrm>
              <a:off x="4368" y="1361"/>
              <a:ext cx="827" cy="3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源文件</a:t>
              </a:r>
            </a:p>
            <a:p>
              <a:pPr eaLnBrk="1" hangingPunct="1">
                <a:defRPr/>
              </a:pPr>
              <a:r>
                <a:rPr lang="en-US" altLang="zh-CN" sz="1600">
                  <a:latin typeface="+mn-ea"/>
                  <a:ea typeface="+mn-ea"/>
                </a:rPr>
                <a:t>(.java</a:t>
              </a:r>
              <a:r>
                <a:rPr lang="zh-CN" altLang="en-US" sz="1600">
                  <a:latin typeface="+mn-ea"/>
                  <a:ea typeface="+mn-ea"/>
                </a:rPr>
                <a:t>文件</a:t>
              </a:r>
              <a:r>
                <a:rPr lang="en-US" altLang="zh-CN" sz="160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31" name="文本框 21"/>
            <p:cNvSpPr txBox="1">
              <a:spLocks noChangeArrowheads="1"/>
            </p:cNvSpPr>
            <p:nvPr/>
          </p:nvSpPr>
          <p:spPr bwMode="auto">
            <a:xfrm>
              <a:off x="4368" y="2465"/>
              <a:ext cx="892" cy="3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字节码</a:t>
              </a:r>
            </a:p>
            <a:p>
              <a:pPr eaLnBrk="1" hangingPunct="1">
                <a:defRPr/>
              </a:pPr>
              <a:r>
                <a:rPr lang="en-US" altLang="zh-CN" sz="1600">
                  <a:latin typeface="+mn-ea"/>
                  <a:ea typeface="+mn-ea"/>
                </a:rPr>
                <a:t>(.class</a:t>
              </a:r>
              <a:r>
                <a:rPr lang="zh-CN" altLang="en-US" sz="1600">
                  <a:latin typeface="+mn-ea"/>
                  <a:ea typeface="+mn-ea"/>
                </a:rPr>
                <a:t>文件</a:t>
              </a:r>
              <a:r>
                <a:rPr lang="en-US" altLang="zh-CN" sz="160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32" name="文本框 22"/>
            <p:cNvSpPr txBox="1">
              <a:spLocks noChangeArrowheads="1"/>
            </p:cNvSpPr>
            <p:nvPr/>
          </p:nvSpPr>
          <p:spPr bwMode="auto">
            <a:xfrm>
              <a:off x="4656" y="2129"/>
              <a:ext cx="628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编译错误</a:t>
              </a:r>
            </a:p>
          </p:txBody>
        </p:sp>
        <p:sp>
          <p:nvSpPr>
            <p:cNvPr id="33" name="文本框 24"/>
            <p:cNvSpPr txBox="1">
              <a:spLocks noChangeArrowheads="1"/>
            </p:cNvSpPr>
            <p:nvPr/>
          </p:nvSpPr>
          <p:spPr bwMode="auto">
            <a:xfrm>
              <a:off x="4656" y="3617"/>
              <a:ext cx="628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结果错误</a:t>
              </a:r>
            </a:p>
          </p:txBody>
        </p:sp>
      </p:grp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250541D-72DC-4BB7-9259-6C10876D9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507"/>
    </mc:Choice>
    <mc:Fallback xmlns="">
      <p:transition spd="slow" advTm="18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35" x="4673600" y="800100"/>
          <p14:tracePt t="5808" x="4838700" y="819150"/>
          <p14:tracePt t="5824" x="5016500" y="819150"/>
          <p14:tracePt t="5827" x="5143500" y="819150"/>
          <p14:tracePt t="5841" x="5314950" y="819150"/>
          <p14:tracePt t="5858" x="5988050" y="819150"/>
          <p14:tracePt t="5874" x="6534150" y="850900"/>
          <p14:tracePt t="5891" x="7105650" y="876300"/>
          <p14:tracePt t="5907" x="7664450" y="889000"/>
          <p14:tracePt t="5924" x="8204200" y="889000"/>
          <p14:tracePt t="5940" x="8636000" y="889000"/>
          <p14:tracePt t="5957" x="8940800" y="889000"/>
          <p14:tracePt t="5974" x="9144000" y="889000"/>
          <p14:tracePt t="5990" x="9271000" y="889000"/>
          <p14:tracePt t="6007" x="9347200" y="889000"/>
          <p14:tracePt t="6024" x="9391650" y="889000"/>
          <p14:tracePt t="6040" x="9423400" y="889000"/>
          <p14:tracePt t="6042" x="9436100" y="889000"/>
          <p14:tracePt t="6057" x="9448800" y="889000"/>
          <p14:tracePt t="6074" x="9480550" y="889000"/>
          <p14:tracePt t="6091" x="9505950" y="889000"/>
          <p14:tracePt t="6107" x="9544050" y="889000"/>
          <p14:tracePt t="6124" x="9620250" y="889000"/>
          <p14:tracePt t="6141" x="9740900" y="895350"/>
          <p14:tracePt t="6157" x="9855200" y="895350"/>
          <p14:tracePt t="6173" x="9982200" y="895350"/>
          <p14:tracePt t="6190" x="10102850" y="895350"/>
          <p14:tracePt t="6207" x="10179050" y="895350"/>
          <p14:tracePt t="6224" x="10223500" y="895350"/>
          <p14:tracePt t="6240" x="10255250" y="895350"/>
          <p14:tracePt t="6242" x="10261600" y="895350"/>
          <p14:tracePt t="6257" x="10274300" y="895350"/>
          <p14:tracePt t="6274" x="10306050" y="895350"/>
          <p14:tracePt t="6290" x="10337800" y="889000"/>
          <p14:tracePt t="6308" x="10375900" y="876300"/>
          <p14:tracePt t="6325" x="10401300" y="863600"/>
          <p14:tracePt t="6341" x="10426700" y="844550"/>
          <p14:tracePt t="6358" x="10452100" y="831850"/>
          <p14:tracePt t="6373" x="10477500" y="806450"/>
          <p14:tracePt t="6393" x="10496550" y="787400"/>
          <p14:tracePt t="6397" x="10509250" y="768350"/>
          <p14:tracePt t="6407" x="10515600" y="755650"/>
          <p14:tracePt t="6423" x="10528300" y="730250"/>
          <p14:tracePt t="6440" x="10534650" y="698500"/>
          <p14:tracePt t="6442" x="10534650" y="692150"/>
          <p14:tracePt t="6457" x="10534650" y="673100"/>
          <p14:tracePt t="6473" x="10534650" y="654050"/>
          <p14:tracePt t="6490" x="10534650" y="635000"/>
          <p14:tracePt t="6507" x="10534650" y="609600"/>
          <p14:tracePt t="6523" x="10528300" y="584200"/>
          <p14:tracePt t="6540" x="10515600" y="565150"/>
          <p14:tracePt t="6557" x="10496550" y="539750"/>
          <p14:tracePt t="6574" x="10471150" y="520700"/>
          <p14:tracePt t="6591" x="10433050" y="495300"/>
          <p14:tracePt t="6607" x="10394950" y="476250"/>
          <p14:tracePt t="6611" x="10369550" y="463550"/>
          <p14:tracePt t="6624" x="10344150" y="450850"/>
          <p14:tracePt t="6641" x="10280650" y="438150"/>
          <p14:tracePt t="6657" x="10210800" y="425450"/>
          <p14:tracePt t="6660" x="10166350" y="419100"/>
          <p14:tracePt t="6673" x="10090150" y="400050"/>
          <p14:tracePt t="6690" x="10020300" y="387350"/>
          <p14:tracePt t="6707" x="9944100" y="374650"/>
          <p14:tracePt t="6724" x="9861550" y="361950"/>
          <p14:tracePt t="6740" x="9785350" y="349250"/>
          <p14:tracePt t="6757" x="9702800" y="349250"/>
          <p14:tracePt t="6773" x="9613900" y="349250"/>
          <p14:tracePt t="6790" x="9556750" y="349250"/>
          <p14:tracePt t="6807" x="9518650" y="349250"/>
          <p14:tracePt t="6824" x="9499600" y="349250"/>
          <p14:tracePt t="7019" x="9493250" y="349250"/>
          <p14:tracePt t="7028" x="9486900" y="349250"/>
          <p14:tracePt t="7034" x="9480550" y="349250"/>
          <p14:tracePt t="7044" x="9461500" y="349250"/>
          <p14:tracePt t="7057" x="9442450" y="349250"/>
          <p14:tracePt t="7074" x="9290050" y="349250"/>
          <p14:tracePt t="7090" x="9131300" y="349250"/>
          <p14:tracePt t="7107" x="8953500" y="349250"/>
          <p14:tracePt t="7124" x="8782050" y="361950"/>
          <p14:tracePt t="7140" x="8667750" y="374650"/>
          <p14:tracePt t="7157" x="8572500" y="393700"/>
          <p14:tracePt t="7173" x="8534400" y="400050"/>
          <p14:tracePt t="7190" x="8509000" y="406400"/>
          <p14:tracePt t="7207" x="8496300" y="406400"/>
          <p14:tracePt t="7223" x="8483600" y="412750"/>
          <p14:tracePt t="7259" x="8470900" y="419100"/>
          <p14:tracePt t="7274" x="0" y="0"/>
        </p14:tracePtLst>
        <p14:tracePtLst>
          <p14:tracePt t="7994" x="8743950" y="1447800"/>
          <p14:tracePt t="8032" x="8737600" y="1447800"/>
          <p14:tracePt t="8046" x="8724900" y="1473200"/>
          <p14:tracePt t="8061" x="8705850" y="1543050"/>
          <p14:tracePt t="8078" x="8674100" y="1644650"/>
          <p14:tracePt t="8090" x="8661400" y="1784350"/>
          <p14:tracePt t="8107" x="8642350" y="1962150"/>
          <p14:tracePt t="8123" x="8629650" y="2171700"/>
          <p14:tracePt t="8140" x="8629650" y="2432050"/>
          <p14:tracePt t="8156" x="8648700" y="2730500"/>
          <p14:tracePt t="8173" x="8699500" y="3035300"/>
          <p14:tracePt t="8190" x="8782050" y="3302000"/>
          <p14:tracePt t="8206" x="8851900" y="3511550"/>
          <p14:tracePt t="8223" x="8915400" y="3689350"/>
          <p14:tracePt t="8225" x="8940800" y="3765550"/>
          <p14:tracePt t="8240" x="8972550" y="3841750"/>
          <p14:tracePt t="8256" x="9036050" y="3994150"/>
          <p14:tracePt t="8258" x="9067800" y="4070350"/>
          <p14:tracePt t="8273" x="9118600" y="4197350"/>
          <p14:tracePt t="8290" x="9156700" y="4298950"/>
          <p14:tracePt t="8306" x="9188450" y="4387850"/>
          <p14:tracePt t="8323" x="9226550" y="4489450"/>
          <p14:tracePt t="8340" x="9258300" y="4603750"/>
          <p14:tracePt t="8357" x="9309100" y="4724400"/>
          <p14:tracePt t="8373" x="9359900" y="4857750"/>
          <p14:tracePt t="8392" x="9423400" y="4984750"/>
          <p14:tracePt t="8396" x="9461500" y="5041900"/>
          <p14:tracePt t="8406" x="9493250" y="5099050"/>
          <p14:tracePt t="8423" x="9556750" y="5207000"/>
          <p14:tracePt t="8440" x="9645650" y="5314950"/>
          <p14:tracePt t="8443" x="9696450" y="5353050"/>
          <p14:tracePt t="8456" x="9747250" y="5397500"/>
          <p14:tracePt t="8473" x="9842500" y="5473700"/>
          <p14:tracePt t="8474" x="9899650" y="5518150"/>
          <p14:tracePt t="8489" x="10013950" y="5581650"/>
          <p14:tracePt t="8506" x="10134600" y="5657850"/>
          <p14:tracePt t="8523" x="10267950" y="5715000"/>
          <p14:tracePt t="8539" x="10420350" y="5778500"/>
          <p14:tracePt t="8556" x="10585450" y="5816600"/>
          <p14:tracePt t="8573" x="10744200" y="5842000"/>
          <p14:tracePt t="8590" x="10883900" y="5842000"/>
          <p14:tracePt t="8607" x="11017250" y="5842000"/>
          <p14:tracePt t="8624" x="11169650" y="5842000"/>
          <p14:tracePt t="8626" x="11252200" y="5822950"/>
          <p14:tracePt t="8639" x="11341100" y="5810250"/>
          <p14:tracePt t="8657" x="11614150" y="5695950"/>
          <p14:tracePt t="8674" x="11760200" y="5568950"/>
          <p14:tracePt t="8689" x="11874500" y="5403850"/>
          <p14:tracePt t="8706" x="11944350" y="5219700"/>
          <p14:tracePt t="8723" x="11976100" y="5016500"/>
          <p14:tracePt t="8739" x="11976100" y="4781550"/>
          <p14:tracePt t="8756" x="11944350" y="4438650"/>
          <p14:tracePt t="8773" x="11906250" y="4178300"/>
          <p14:tracePt t="8789" x="11861800" y="3962400"/>
          <p14:tracePt t="8806" x="11817350" y="3752850"/>
          <p14:tracePt t="8823" x="11772900" y="3556000"/>
          <p14:tracePt t="8839" x="11741150" y="3378200"/>
          <p14:tracePt t="8842" x="11722100" y="3289300"/>
          <p14:tracePt t="8856" x="11703050" y="3200400"/>
          <p14:tracePt t="8874" x="11664950" y="3016250"/>
          <p14:tracePt t="8890" x="11652250" y="2914650"/>
          <p14:tracePt t="8906" x="11626850" y="2825750"/>
          <p14:tracePt t="8923" x="11588750" y="2724150"/>
          <p14:tracePt t="8939" x="11550650" y="2622550"/>
          <p14:tracePt t="8956" x="11499850" y="2508250"/>
          <p14:tracePt t="8973" x="11449050" y="2387600"/>
          <p14:tracePt t="8989" x="11360150" y="2247900"/>
          <p14:tracePt t="9006" x="11239500" y="2127250"/>
          <p14:tracePt t="9023" x="11131550" y="2025650"/>
          <p14:tracePt t="9039" x="11029950" y="1949450"/>
          <p14:tracePt t="9056" x="10922000" y="1866900"/>
          <p14:tracePt t="9073" x="10731500" y="1746250"/>
          <p14:tracePt t="9090" x="10585450" y="1670050"/>
          <p14:tracePt t="9106" x="10407650" y="1600200"/>
          <p14:tracePt t="9123" x="10204450" y="1536700"/>
          <p14:tracePt t="9139" x="9988550" y="1485900"/>
          <p14:tracePt t="9156" x="9810750" y="1447800"/>
          <p14:tracePt t="9173" x="9683750" y="1441450"/>
          <p14:tracePt t="9189" x="9563100" y="1441450"/>
          <p14:tracePt t="9206" x="9486900" y="1441450"/>
          <p14:tracePt t="9223" x="9398000" y="1447800"/>
          <p14:tracePt t="9239" x="9309100" y="1466850"/>
          <p14:tracePt t="9256" x="9201150" y="1479550"/>
          <p14:tracePt t="9259" x="9144000" y="1498600"/>
          <p14:tracePt t="9273" x="9093200" y="1504950"/>
          <p14:tracePt t="9274" x="9036050" y="1511300"/>
          <p14:tracePt t="9289" x="8966200" y="1543050"/>
          <p14:tracePt t="9306" x="8909050" y="1568450"/>
          <p14:tracePt t="9322" x="8864600" y="1593850"/>
          <p14:tracePt t="9340" x="8832850" y="1612900"/>
          <p14:tracePt t="9356" x="8807450" y="1638300"/>
          <p14:tracePt t="9373" x="8788400" y="1663700"/>
          <p14:tracePt t="9390" x="8763000" y="1708150"/>
          <p14:tracePt t="9406" x="8737600" y="1765300"/>
          <p14:tracePt t="9423" x="8705850" y="1835150"/>
          <p14:tracePt t="9439" x="8680450" y="1905000"/>
          <p14:tracePt t="9456" x="8661400" y="1987550"/>
          <p14:tracePt t="9458" x="8655050" y="2019300"/>
          <p14:tracePt t="9472" x="8655050" y="2044700"/>
          <p14:tracePt t="9489" x="8655050" y="2120900"/>
          <p14:tracePt t="9506" x="8655050" y="2165350"/>
          <p14:tracePt t="9522" x="8667750" y="2184400"/>
          <p14:tracePt t="9539" x="8686800" y="2209800"/>
          <p14:tracePt t="9556" x="8718550" y="2228850"/>
          <p14:tracePt t="9573" x="8775700" y="2247900"/>
          <p14:tracePt t="9590" x="8902700" y="2279650"/>
          <p14:tracePt t="9606" x="9093200" y="2298700"/>
          <p14:tracePt t="9623" x="9353550" y="2311400"/>
          <p14:tracePt t="9626" x="9505950" y="2311400"/>
          <p14:tracePt t="9639" x="9658350" y="2311400"/>
          <p14:tracePt t="9656" x="9893300" y="2311400"/>
          <p14:tracePt t="9672" x="10071100" y="2305050"/>
          <p14:tracePt t="9676" x="10140950" y="2292350"/>
          <p14:tracePt t="9689" x="10229850" y="2273300"/>
          <p14:tracePt t="9706" x="10280650" y="2254250"/>
          <p14:tracePt t="9722" x="10331450" y="2228850"/>
          <p14:tracePt t="9739" x="10375900" y="2190750"/>
          <p14:tracePt t="9756" x="10407650" y="2152650"/>
          <p14:tracePt t="9772" x="10433050" y="2120900"/>
          <p14:tracePt t="9789" x="10445750" y="2082800"/>
          <p14:tracePt t="9806" x="10445750" y="2057400"/>
          <p14:tracePt t="9822" x="10452100" y="2032000"/>
          <p14:tracePt t="9839" x="10452100" y="2006600"/>
          <p14:tracePt t="9842" x="10452100" y="2000250"/>
          <p14:tracePt t="9856" x="10452100" y="1981200"/>
          <p14:tracePt t="9873" x="10445750" y="1955800"/>
          <p14:tracePt t="9875" x="10439400" y="1936750"/>
          <p14:tracePt t="9891" x="10433050" y="1911350"/>
          <p14:tracePt t="9906" x="10420350" y="1866900"/>
          <p14:tracePt t="9923" x="10394950" y="1835150"/>
          <p14:tracePt t="9939" x="10375900" y="1797050"/>
          <p14:tracePt t="9956" x="10350500" y="1771650"/>
          <p14:tracePt t="9973" x="10318750" y="1739900"/>
          <p14:tracePt t="9989" x="10280650" y="1714500"/>
          <p14:tracePt t="10006" x="10217150" y="1676400"/>
          <p14:tracePt t="10022" x="10134600" y="1651000"/>
          <p14:tracePt t="10039" x="10026650" y="1600200"/>
          <p14:tracePt t="10056" x="9899650" y="1568450"/>
          <p14:tracePt t="10072" x="9759950" y="1543050"/>
          <p14:tracePt t="10074" x="9683750" y="1530350"/>
          <p14:tracePt t="10090" x="9531350" y="1511300"/>
          <p14:tracePt t="10106" x="9404350" y="1511300"/>
          <p14:tracePt t="10123" x="9264650" y="1511300"/>
          <p14:tracePt t="10139" x="9150350" y="1511300"/>
          <p14:tracePt t="10156" x="9029700" y="1517650"/>
          <p14:tracePt t="10172" x="8940800" y="1543050"/>
          <p14:tracePt t="10189" x="8864600" y="1574800"/>
          <p14:tracePt t="10206" x="8794750" y="1606550"/>
          <p14:tracePt t="10222" x="8750300" y="1638300"/>
          <p14:tracePt t="10239" x="8712200" y="1663700"/>
          <p14:tracePt t="10255" x="8686800" y="1689100"/>
          <p14:tracePt t="10272" x="8661400" y="1708150"/>
          <p14:tracePt t="10289" x="8642350" y="1752600"/>
          <p14:tracePt t="10305" x="8629650" y="1784350"/>
          <p14:tracePt t="10322" x="8616950" y="1822450"/>
          <p14:tracePt t="10339" x="8604250" y="1854200"/>
          <p14:tracePt t="10356" x="8604250" y="1879600"/>
          <p14:tracePt t="10373" x="8604250" y="1911350"/>
          <p14:tracePt t="10389" x="8610600" y="1943100"/>
          <p14:tracePt t="10406" x="8629650" y="1974850"/>
          <p14:tracePt t="10422" x="8655050" y="1993900"/>
          <p14:tracePt t="10439" x="8693150" y="2019300"/>
          <p14:tracePt t="10455" x="8750300" y="2038350"/>
          <p14:tracePt t="10472" x="8864600" y="2063750"/>
          <p14:tracePt t="10475" x="8940800" y="2070100"/>
          <p14:tracePt t="10489" x="9105900" y="2070100"/>
          <p14:tracePt t="10505" x="9309100" y="2070100"/>
          <p14:tracePt t="10522" x="9486900" y="2070100"/>
          <p14:tracePt t="10539" x="9632950" y="2070100"/>
          <p14:tracePt t="10555" x="9740900" y="2070100"/>
          <p14:tracePt t="10572" x="9836150" y="2070100"/>
          <p14:tracePt t="10589" x="9918700" y="2057400"/>
          <p14:tracePt t="10606" x="10007600" y="2038350"/>
          <p14:tracePt t="10622" x="10096500" y="2019300"/>
          <p14:tracePt t="10639" x="10166350" y="1993900"/>
          <p14:tracePt t="10642" x="10191750" y="1981200"/>
          <p14:tracePt t="10656" x="10217150" y="1974850"/>
          <p14:tracePt t="10672" x="10261600" y="1955800"/>
          <p14:tracePt t="10689" x="10299700" y="1936750"/>
          <p14:tracePt t="10690" x="10312400" y="1924050"/>
          <p14:tracePt t="10706" x="10350500" y="1898650"/>
          <p14:tracePt t="10722" x="10388600" y="1873250"/>
          <p14:tracePt t="10740" x="10407650" y="1860550"/>
          <p14:tracePt t="10755" x="10414000" y="1841500"/>
          <p14:tracePt t="10772" x="10414000" y="1828800"/>
          <p14:tracePt t="10789" x="10414000" y="1809750"/>
          <p14:tracePt t="10805" x="10414000" y="1784350"/>
          <p14:tracePt t="10822" x="10407650" y="1739900"/>
          <p14:tracePt t="10839" x="10382250" y="1701800"/>
          <p14:tracePt t="10842" x="10369550" y="1676400"/>
          <p14:tracePt t="10856" x="10356850" y="1663700"/>
          <p14:tracePt t="10872" x="10325100" y="1625600"/>
          <p14:tracePt t="10875" x="10306050" y="1612900"/>
          <p14:tracePt t="10889" x="10280650" y="1600200"/>
          <p14:tracePt t="10906" x="10191750" y="1562100"/>
          <p14:tracePt t="10923" x="10109200" y="1536700"/>
          <p14:tracePt t="10939" x="10020300" y="1524000"/>
          <p14:tracePt t="10956" x="9931400" y="1511300"/>
          <p14:tracePt t="10972" x="9848850" y="1511300"/>
          <p14:tracePt t="10989" x="9740900" y="1511300"/>
          <p14:tracePt t="11005" x="9632950" y="1517650"/>
          <p14:tracePt t="11022" x="9531350" y="1543050"/>
          <p14:tracePt t="11039" x="9436100" y="1587500"/>
          <p14:tracePt t="11055" x="9366250" y="1631950"/>
          <p14:tracePt t="11072" x="9309100" y="1657350"/>
          <p14:tracePt t="11074" x="9290050" y="1670050"/>
          <p14:tracePt t="11089" x="9277350" y="1682750"/>
          <p14:tracePt t="11106" x="9232900" y="1714500"/>
          <p14:tracePt t="11122" x="9213850" y="1746250"/>
          <p14:tracePt t="11139" x="9201150" y="1765300"/>
          <p14:tracePt t="11155" x="9188450" y="1797050"/>
          <p14:tracePt t="11173" x="9188450" y="1816100"/>
          <p14:tracePt t="11189" x="9188450" y="1835150"/>
          <p14:tracePt t="11205" x="9188450" y="1860550"/>
          <p14:tracePt t="11222" x="9188450" y="1879600"/>
          <p14:tracePt t="11238" x="9188450" y="1898650"/>
          <p14:tracePt t="11255" x="9194800" y="1898650"/>
          <p14:tracePt t="11325" x="9194800" y="1911350"/>
          <p14:tracePt t="11436" x="0" y="0"/>
        </p14:tracePtLst>
        <p14:tracePtLst>
          <p14:tracePt t="12478" x="10090150" y="2324100"/>
          <p14:tracePt t="12482" x="10090150" y="2330450"/>
          <p14:tracePt t="12505" x="10090150" y="2349500"/>
          <p14:tracePt t="12508" x="10090150" y="2362200"/>
          <p14:tracePt t="12526" x="10077450" y="2393950"/>
          <p14:tracePt t="12538" x="10071100" y="2419350"/>
          <p14:tracePt t="12555" x="10071100" y="2432050"/>
          <p14:tracePt t="12571" x="10064750" y="2470150"/>
          <p14:tracePt t="12588" x="10058400" y="2508250"/>
          <p14:tracePt t="12605" x="10058400" y="2540000"/>
          <p14:tracePt t="12622" x="10052050" y="2578100"/>
          <p14:tracePt t="12639" x="10052050" y="2622550"/>
          <p14:tracePt t="12655" x="10045700" y="2679700"/>
          <p14:tracePt t="12659" x="10045700" y="2698750"/>
          <p14:tracePt t="12672" x="10045700" y="2717800"/>
          <p14:tracePt t="12688" x="10045700" y="2755900"/>
          <p14:tracePt t="12706" x="10058400" y="2806700"/>
          <p14:tracePt t="12721" x="10064750" y="2838450"/>
          <p14:tracePt t="12738" x="10071100" y="2857500"/>
          <p14:tracePt t="12755" x="10083800" y="2882900"/>
          <p14:tracePt t="12771" x="10096500" y="2901950"/>
          <p14:tracePt t="12788" x="10109200" y="2921000"/>
          <p14:tracePt t="12805" x="10134600" y="2946400"/>
          <p14:tracePt t="12821" x="10172700" y="2971800"/>
          <p14:tracePt t="12838" x="10198100" y="2984500"/>
          <p14:tracePt t="12855" x="10236200" y="2997200"/>
          <p14:tracePt t="12872" x="10267950" y="3009900"/>
          <p14:tracePt t="12874" x="10293350" y="3016250"/>
          <p14:tracePt t="12888" x="10312400" y="3016250"/>
          <p14:tracePt t="12905" x="10382250" y="3028950"/>
          <p14:tracePt t="12922" x="10433050" y="3028950"/>
          <p14:tracePt t="12938" x="10471150" y="3028950"/>
          <p14:tracePt t="12955" x="10496550" y="3028950"/>
          <p14:tracePt t="12971" x="10515600" y="3028950"/>
          <p14:tracePt t="12988" x="10521950" y="3022600"/>
          <p14:tracePt t="13005" x="10534650" y="3009900"/>
          <p14:tracePt t="13021" x="10553700" y="2990850"/>
          <p14:tracePt t="13038" x="10579100" y="2965450"/>
          <p14:tracePt t="13055" x="10598150" y="2952750"/>
          <p14:tracePt t="13071" x="10610850" y="2927350"/>
          <p14:tracePt t="13075" x="10617200" y="2921000"/>
          <p14:tracePt t="13088" x="10617200" y="2908300"/>
          <p14:tracePt t="13105" x="10642600" y="2876550"/>
          <p14:tracePt t="13122" x="10661650" y="2851150"/>
          <p14:tracePt t="13138" x="10674350" y="2838450"/>
          <p14:tracePt t="13155" x="10693400" y="2819400"/>
          <p14:tracePt t="13172" x="10699750" y="2800350"/>
          <p14:tracePt t="13188" x="10712450" y="2774950"/>
          <p14:tracePt t="13204" x="10718800" y="2762250"/>
          <p14:tracePt t="13221" x="10718800" y="2743200"/>
          <p14:tracePt t="13238" x="10718800" y="2724150"/>
          <p14:tracePt t="13255" x="10718800" y="2692400"/>
          <p14:tracePt t="13271" x="10718800" y="2660650"/>
          <p14:tracePt t="13288" x="10712450" y="2628900"/>
          <p14:tracePt t="13305" x="10706100" y="2603500"/>
          <p14:tracePt t="13306" x="10699750" y="2584450"/>
          <p14:tracePt t="13321" x="10693400" y="2552700"/>
          <p14:tracePt t="13338" x="10668000" y="2520950"/>
          <p14:tracePt t="13355" x="10642600" y="2495550"/>
          <p14:tracePt t="13372" x="10623550" y="2470150"/>
          <p14:tracePt t="13388" x="10591800" y="2451100"/>
          <p14:tracePt t="13405" x="10560050" y="2432050"/>
          <p14:tracePt t="13421" x="10521950" y="2413000"/>
          <p14:tracePt t="13438" x="10471150" y="2393950"/>
          <p14:tracePt t="13455" x="10401300" y="2362200"/>
          <p14:tracePt t="13472" x="10318750" y="2349500"/>
          <p14:tracePt t="13475" x="10299700" y="2343150"/>
          <p14:tracePt t="13488" x="10261600" y="2336800"/>
          <p14:tracePt t="13504" x="10229850" y="2336800"/>
          <p14:tracePt t="13508" x="10210800" y="2336800"/>
          <p14:tracePt t="13521" x="10185400" y="2336800"/>
          <p14:tracePt t="13538" x="10166350" y="2336800"/>
          <p14:tracePt t="13554" x="10140950" y="2336800"/>
          <p14:tracePt t="13571" x="10115550" y="2343150"/>
          <p14:tracePt t="13588" x="10096500" y="2355850"/>
          <p14:tracePt t="13605" x="10064750" y="2374900"/>
          <p14:tracePt t="13623" x="10039350" y="2406650"/>
          <p14:tracePt t="13626" x="10026650" y="2425700"/>
          <p14:tracePt t="13638" x="10020300" y="2438400"/>
          <p14:tracePt t="13655" x="10001250" y="2476500"/>
          <p14:tracePt t="13671" x="9988550" y="2514600"/>
          <p14:tracePt t="13674" x="9982200" y="2527300"/>
          <p14:tracePt t="13688" x="9975850" y="2546350"/>
          <p14:tracePt t="13705" x="9969500" y="2578100"/>
          <p14:tracePt t="13707" x="9969500" y="2590800"/>
          <p14:tracePt t="13722" x="9969500" y="2628900"/>
          <p14:tracePt t="13738" x="9969500" y="2679700"/>
          <p14:tracePt t="13754" x="9975850" y="2724150"/>
          <p14:tracePt t="13771" x="9994900" y="2762250"/>
          <p14:tracePt t="13787" x="10007600" y="2806700"/>
          <p14:tracePt t="13804" x="10026650" y="2838450"/>
          <p14:tracePt t="13821" x="10045700" y="2876550"/>
          <p14:tracePt t="13837" x="10064750" y="2901950"/>
          <p14:tracePt t="13854" x="10090150" y="2933700"/>
          <p14:tracePt t="13871" x="10109200" y="2959100"/>
          <p14:tracePt t="13889" x="10134600" y="2965450"/>
          <p14:tracePt t="13891" x="10140950" y="2971800"/>
          <p14:tracePt t="13905" x="10153650" y="2978150"/>
          <p14:tracePt t="13921" x="10198100" y="2990850"/>
          <p14:tracePt t="13938" x="10248900" y="2997200"/>
          <p14:tracePt t="13954" x="10312400" y="2997200"/>
          <p14:tracePt t="13971" x="10407650" y="2997200"/>
          <p14:tracePt t="13987" x="10477500" y="2978150"/>
          <p14:tracePt t="14004" x="10521950" y="2965450"/>
          <p14:tracePt t="14021" x="10547350" y="2959100"/>
          <p14:tracePt t="14037" x="10579100" y="2933700"/>
          <p14:tracePt t="14054" x="10604500" y="2895600"/>
          <p14:tracePt t="14071" x="10623550" y="2863850"/>
          <p14:tracePt t="14088" x="10642600" y="2825750"/>
          <p14:tracePt t="14104" x="10655300" y="2787650"/>
          <p14:tracePt t="14107" x="10655300" y="2774950"/>
          <p14:tracePt t="14121" x="10655300" y="2743200"/>
          <p14:tracePt t="14138" x="10655300" y="2705100"/>
          <p14:tracePt t="14154" x="10655300" y="2686050"/>
          <p14:tracePt t="14171" x="10655300" y="2660650"/>
          <p14:tracePt t="14188" x="10655300" y="2641600"/>
          <p14:tracePt t="14204" x="10655300" y="2616200"/>
          <p14:tracePt t="14221" x="10648950" y="2578100"/>
          <p14:tracePt t="14238" x="10636250" y="2540000"/>
          <p14:tracePt t="14254" x="10623550" y="2520950"/>
          <p14:tracePt t="14271" x="10598150" y="2489200"/>
          <p14:tracePt t="14287" x="10579100" y="2470150"/>
          <p14:tracePt t="14304" x="10547350" y="2451100"/>
          <p14:tracePt t="14321" x="10515600" y="2438400"/>
          <p14:tracePt t="14321" x="10496550" y="2432050"/>
          <p14:tracePt t="14337" x="10458450" y="2425700"/>
          <p14:tracePt t="14354" x="10426700" y="2419350"/>
          <p14:tracePt t="14371" x="10388600" y="2419350"/>
          <p14:tracePt t="14390" x="10350500" y="2419350"/>
          <p14:tracePt t="14404" x="10306050" y="2419350"/>
          <p14:tracePt t="14421" x="10261600" y="2438400"/>
          <p14:tracePt t="14437" x="10217150" y="2457450"/>
          <p14:tracePt t="14454" x="10185400" y="2476500"/>
          <p14:tracePt t="14471" x="10153650" y="2495550"/>
          <p14:tracePt t="14487" x="10134600" y="2508250"/>
          <p14:tracePt t="14505" x="10121900" y="2533650"/>
          <p14:tracePt t="14507" x="10115550" y="2540000"/>
          <p14:tracePt t="14521" x="10109200" y="2559050"/>
          <p14:tracePt t="14537" x="10096500" y="2609850"/>
          <p14:tracePt t="14554" x="10090150" y="2641600"/>
          <p14:tracePt t="14571" x="10090150" y="2679700"/>
          <p14:tracePt t="14587" x="10090150" y="2711450"/>
          <p14:tracePt t="14604" x="10090150" y="2749550"/>
          <p14:tracePt t="14621" x="10096500" y="2787650"/>
          <p14:tracePt t="14638" x="10102850" y="2813050"/>
          <p14:tracePt t="14654" x="10115550" y="2832100"/>
          <p14:tracePt t="14671" x="10128250" y="2857500"/>
          <p14:tracePt t="14688" x="10147300" y="2876550"/>
          <p14:tracePt t="14690" x="10160000" y="2889250"/>
          <p14:tracePt t="14704" x="10172700" y="2901950"/>
          <p14:tracePt t="14721" x="10204450" y="2921000"/>
          <p14:tracePt t="14738" x="10267950" y="2946400"/>
          <p14:tracePt t="14754" x="10318750" y="2959100"/>
          <p14:tracePt t="14771" x="10356850" y="2959100"/>
          <p14:tracePt t="14787" x="10414000" y="2959100"/>
          <p14:tracePt t="14804" x="10458450" y="2959100"/>
          <p14:tracePt t="14821" x="10509250" y="2952750"/>
          <p14:tracePt t="14837" x="10534650" y="2940050"/>
          <p14:tracePt t="14854" x="10553700" y="2927350"/>
          <p14:tracePt t="14871" x="10566400" y="2901950"/>
          <p14:tracePt t="14888" x="10579100" y="2876550"/>
          <p14:tracePt t="14893" x="10579100" y="2857500"/>
          <p14:tracePt t="14904" x="10579100" y="2851150"/>
          <p14:tracePt t="14921" x="10585450" y="2813050"/>
          <p14:tracePt t="14923" x="10585450" y="2787650"/>
          <p14:tracePt t="14938" x="10585450" y="2755900"/>
          <p14:tracePt t="14955" x="10585450" y="2730500"/>
          <p14:tracePt t="14971" x="10585450" y="2711450"/>
          <p14:tracePt t="14987" x="10585450" y="2679700"/>
          <p14:tracePt t="15004" x="10585450" y="2654300"/>
          <p14:tracePt t="15021" x="10585450" y="2628900"/>
          <p14:tracePt t="15037" x="10585450" y="2609850"/>
          <p14:tracePt t="15054" x="10585450" y="2584450"/>
          <p14:tracePt t="15070" x="10585450" y="2565400"/>
          <p14:tracePt t="15087" x="10572750" y="2546350"/>
          <p14:tracePt t="15104" x="10566400" y="2527300"/>
          <p14:tracePt t="15121" x="10560050" y="2520950"/>
          <p14:tracePt t="15124" x="10553700" y="2514600"/>
          <p14:tracePt t="15137" x="10547350" y="2501900"/>
          <p14:tracePt t="15154" x="10521950" y="2495550"/>
          <p14:tracePt t="15171" x="10502900" y="2489200"/>
          <p14:tracePt t="15187" x="10471150" y="2482850"/>
          <p14:tracePt t="15204" x="10420350" y="2482850"/>
          <p14:tracePt t="15222" x="10375900" y="2482850"/>
          <p14:tracePt t="15237" x="10318750" y="2482850"/>
          <p14:tracePt t="15254" x="10261600" y="2482850"/>
          <p14:tracePt t="15271" x="10217150" y="2482850"/>
          <p14:tracePt t="15288" x="10172700" y="2482850"/>
          <p14:tracePt t="15304" x="10147300" y="2482850"/>
          <p14:tracePt t="15306" x="10134600" y="2482850"/>
          <p14:tracePt t="15321" x="10121900" y="2482850"/>
          <p14:tracePt t="15337" x="10096500" y="2489200"/>
          <p14:tracePt t="15354" x="10090150" y="2495550"/>
          <p14:tracePt t="15371" x="10083800" y="2495550"/>
          <p14:tracePt t="15391" x="10077450" y="2501900"/>
          <p14:tracePt t="15405" x="10064750" y="2514600"/>
          <p14:tracePt t="15421" x="10058400" y="2527300"/>
          <p14:tracePt t="15438" x="10052050" y="2540000"/>
          <p14:tracePt t="15455" x="10045700" y="2552700"/>
          <p14:tracePt t="15470" x="10033000" y="2578100"/>
          <p14:tracePt t="15487" x="10026650" y="2597150"/>
          <p14:tracePt t="15504" x="10020300" y="2616200"/>
          <p14:tracePt t="15509" x="10020300" y="2622550"/>
          <p14:tracePt t="15520" x="10020300" y="2628900"/>
          <p14:tracePt t="15537" x="10020300" y="2673350"/>
          <p14:tracePt t="15554" x="10020300" y="2705100"/>
          <p14:tracePt t="15571" x="10020300" y="2730500"/>
          <p14:tracePt t="15587" x="10020300" y="2755900"/>
          <p14:tracePt t="15604" x="10033000" y="2774950"/>
          <p14:tracePt t="15621" x="10039350" y="2787650"/>
          <p14:tracePt t="15638" x="10052050" y="2794000"/>
          <p14:tracePt t="15655" x="10064750" y="2806700"/>
          <p14:tracePt t="15658" x="10077450" y="2813050"/>
          <p14:tracePt t="15671" x="10083800" y="2819400"/>
          <p14:tracePt t="15688" x="10115550" y="2825750"/>
          <p14:tracePt t="15704" x="10166350" y="2838450"/>
          <p14:tracePt t="15708" x="10179050" y="2838450"/>
          <p14:tracePt t="15721" x="10210800" y="2838450"/>
          <p14:tracePt t="15737" x="10312400" y="2838450"/>
          <p14:tracePt t="15754" x="10356850" y="2825750"/>
          <p14:tracePt t="15770" x="10420350" y="2813050"/>
          <p14:tracePt t="15787" x="10452100" y="2794000"/>
          <p14:tracePt t="15804" x="10490200" y="2781300"/>
          <p14:tracePt t="15820" x="10509250" y="2762250"/>
          <p14:tracePt t="15837" x="10521950" y="2743200"/>
          <p14:tracePt t="15854" x="10528300" y="2717800"/>
          <p14:tracePt t="15872" x="10528300" y="2698750"/>
          <p14:tracePt t="15888" x="10534650" y="2673350"/>
          <p14:tracePt t="15904" x="10541000" y="2647950"/>
          <p14:tracePt t="15921" x="10541000" y="2622550"/>
          <p14:tracePt t="15922" x="10541000" y="2609850"/>
          <p14:tracePt t="15938" x="10541000" y="2590800"/>
          <p14:tracePt t="15953" x="10541000" y="2546350"/>
          <p14:tracePt t="15970" x="10541000" y="2514600"/>
          <p14:tracePt t="15987" x="10534650" y="2482850"/>
          <p14:tracePt t="16003" x="10521950" y="2457450"/>
          <p14:tracePt t="16020" x="10496550" y="2425700"/>
          <p14:tracePt t="16037" x="10471150" y="2406650"/>
          <p14:tracePt t="16053" x="10433050" y="2381250"/>
          <p14:tracePt t="16070" x="10394950" y="2368550"/>
          <p14:tracePt t="16087" x="10369550" y="2362200"/>
          <p14:tracePt t="16103" x="10344150" y="2355850"/>
          <p14:tracePt t="16120" x="10306050" y="2349500"/>
          <p14:tracePt t="16138" x="10261600" y="2349500"/>
          <p14:tracePt t="16154" x="10236200" y="2349500"/>
          <p14:tracePt t="16170" x="10217150" y="2349500"/>
          <p14:tracePt t="16187" x="10185400" y="2349500"/>
          <p14:tracePt t="16204" x="10160000" y="2355850"/>
          <p14:tracePt t="16220" x="10140950" y="2368550"/>
          <p14:tracePt t="16237" x="10121900" y="2374900"/>
          <p14:tracePt t="16254" x="10102850" y="2387600"/>
          <p14:tracePt t="16270" x="10096500" y="2393950"/>
          <p14:tracePt t="16287" x="10083800" y="2413000"/>
          <p14:tracePt t="16303" x="10077450" y="2425700"/>
          <p14:tracePt t="16320" x="10064750" y="2438400"/>
          <p14:tracePt t="16322" x="10058400" y="2451100"/>
          <p14:tracePt t="16338" x="10058400" y="2457450"/>
          <p14:tracePt t="16353" x="10045700" y="2482850"/>
          <p14:tracePt t="16370" x="10045700" y="2495550"/>
          <p14:tracePt t="16387" x="10039350" y="2514600"/>
          <p14:tracePt t="16403" x="10039350" y="2533650"/>
          <p14:tracePt t="16421" x="10033000" y="2546350"/>
          <p14:tracePt t="16437" x="10033000" y="2559050"/>
          <p14:tracePt t="16454" x="10033000" y="2571750"/>
          <p14:tracePt t="16470" x="10033000" y="2578100"/>
          <p14:tracePt t="16507" x="10033000" y="2584450"/>
          <p14:tracePt t="16532" x="10033000" y="2590800"/>
          <p14:tracePt t="16837" x="10033000" y="2597150"/>
          <p14:tracePt t="16854" x="10033000" y="2616200"/>
          <p14:tracePt t="16876" x="10033000" y="2647950"/>
          <p14:tracePt t="16893" x="10033000" y="2667000"/>
          <p14:tracePt t="16895" x="10039350" y="2673350"/>
          <p14:tracePt t="16904" x="10045700" y="2686050"/>
          <p14:tracePt t="16920" x="10052050" y="2705100"/>
          <p14:tracePt t="16923" x="10058400" y="2717800"/>
          <p14:tracePt t="16937" x="10058400" y="2730500"/>
          <p14:tracePt t="16938" x="10064750" y="2736850"/>
          <p14:tracePt t="16953" x="10090150" y="2762250"/>
          <p14:tracePt t="16970" x="10115550" y="2787650"/>
          <p14:tracePt t="16987" x="10160000" y="2806700"/>
          <p14:tracePt t="17003" x="10210800" y="2832100"/>
          <p14:tracePt t="17020" x="10261600" y="2851150"/>
          <p14:tracePt t="17036" x="10325100" y="2863850"/>
          <p14:tracePt t="17053" x="10382250" y="2870200"/>
          <p14:tracePt t="17070" x="10439400" y="2870200"/>
          <p14:tracePt t="17087" x="10490200" y="2870200"/>
          <p14:tracePt t="17103" x="10553700" y="2857500"/>
          <p14:tracePt t="17120" x="10579100" y="2838450"/>
          <p14:tracePt t="17137" x="10598150" y="2813050"/>
          <p14:tracePt t="17140" x="10610850" y="2794000"/>
          <p14:tracePt t="17155" x="10629900" y="2762250"/>
          <p14:tracePt t="17170" x="10636250" y="2730500"/>
          <p14:tracePt t="17188" x="10648950" y="2692400"/>
          <p14:tracePt t="17204" x="10648950" y="2660650"/>
          <p14:tracePt t="17220" x="10648950" y="2628900"/>
          <p14:tracePt t="17236" x="10648950" y="2590800"/>
          <p14:tracePt t="17253" x="10636250" y="2559050"/>
          <p14:tracePt t="17270" x="10629900" y="2527300"/>
          <p14:tracePt t="17286" x="10617200" y="2508250"/>
          <p14:tracePt t="17303" x="10604500" y="2482850"/>
          <p14:tracePt t="17320" x="10585450" y="2463800"/>
          <p14:tracePt t="17322" x="10572750" y="2457450"/>
          <p14:tracePt t="17336" x="10560050" y="2444750"/>
          <p14:tracePt t="17353" x="10490200" y="2413000"/>
          <p14:tracePt t="17370" x="10426700" y="2400300"/>
          <p14:tracePt t="17390" x="10363200" y="2387600"/>
          <p14:tracePt t="17404" x="10318750" y="2374900"/>
          <p14:tracePt t="17421" x="10287000" y="2374900"/>
          <p14:tracePt t="17437" x="10267950" y="2374900"/>
          <p14:tracePt t="17453" x="10236200" y="2381250"/>
          <p14:tracePt t="17470" x="10198100" y="2400300"/>
          <p14:tracePt t="17487" x="10166350" y="2419350"/>
          <p14:tracePt t="17503" x="10134600" y="2438400"/>
          <p14:tracePt t="17520" x="10102850" y="2457450"/>
          <p14:tracePt t="17536" x="10096500" y="2476500"/>
          <p14:tracePt t="17538" x="10083800" y="2495550"/>
          <p14:tracePt t="17553" x="10071100" y="2533650"/>
          <p14:tracePt t="17570" x="10058400" y="2559050"/>
          <p14:tracePt t="17586" x="10052050" y="2597150"/>
          <p14:tracePt t="17603" x="10045700" y="2622550"/>
          <p14:tracePt t="17620" x="10045700" y="2654300"/>
          <p14:tracePt t="17637" x="10045700" y="2686050"/>
          <p14:tracePt t="17653" x="10045700" y="2711450"/>
          <p14:tracePt t="17670" x="10058400" y="2730500"/>
          <p14:tracePt t="17687" x="10071100" y="2755900"/>
          <p14:tracePt t="17690" x="10077450" y="2762250"/>
          <p14:tracePt t="17703" x="10090150" y="2768600"/>
          <p14:tracePt t="17720" x="10115550" y="2781300"/>
          <p14:tracePt t="17736" x="10147300" y="2794000"/>
          <p14:tracePt t="17738" x="10166350" y="2800350"/>
          <p14:tracePt t="17753" x="10204450" y="2800350"/>
          <p14:tracePt t="17769" x="10248900" y="2800350"/>
          <p14:tracePt t="17786" x="10293350" y="2800350"/>
          <p14:tracePt t="17803" x="10344150" y="2794000"/>
          <p14:tracePt t="17819" x="10388600" y="2768600"/>
          <p14:tracePt t="17836" x="10426700" y="2743200"/>
          <p14:tracePt t="17853" x="10452100" y="2711450"/>
          <p14:tracePt t="17870" x="10471150" y="2692400"/>
          <p14:tracePt t="17887" x="10483850" y="2667000"/>
          <p14:tracePt t="17920" x="10483850" y="2660650"/>
          <p14:tracePt t="17940" x="10483850" y="2654300"/>
          <p14:tracePt t="18226" x="0" y="0"/>
        </p14:tracePtLst>
        <p14:tracePtLst>
          <p14:tracePt t="19725" x="9213850" y="3346450"/>
          <p14:tracePt t="19740" x="9213850" y="3352800"/>
          <p14:tracePt t="19752" x="9213850" y="3359150"/>
          <p14:tracePt t="19769" x="9213850" y="3365500"/>
          <p14:tracePt t="19786" x="9213850" y="3378200"/>
          <p14:tracePt t="19803" x="9213850" y="3384550"/>
          <p14:tracePt t="19819" x="9213850" y="3397250"/>
          <p14:tracePt t="19836" x="9213850" y="3403600"/>
          <p14:tracePt t="19852" x="9220200" y="3429000"/>
          <p14:tracePt t="19869" x="9232900" y="3441700"/>
          <p14:tracePt t="19887" x="9251950" y="3460750"/>
          <p14:tracePt t="19903" x="9283700" y="3486150"/>
          <p14:tracePt t="19920" x="9328150" y="3505200"/>
          <p14:tracePt t="19936" x="9398000" y="3530600"/>
          <p14:tracePt t="19939" x="9429750" y="3543300"/>
          <p14:tracePt t="19953" x="9474200" y="3549650"/>
          <p14:tracePt t="19971" x="9639300" y="3581400"/>
          <p14:tracePt t="19986" x="9785350" y="3613150"/>
          <p14:tracePt t="20003" x="9925050" y="3625850"/>
          <p14:tracePt t="20019" x="10039350" y="3625850"/>
          <p14:tracePt t="20036" x="10134600" y="3625850"/>
          <p14:tracePt t="20052" x="10191750" y="3625850"/>
          <p14:tracePt t="20069" x="10229850" y="3625850"/>
          <p14:tracePt t="20086" x="10242550" y="3625850"/>
          <p14:tracePt t="20102" x="10261600" y="3613150"/>
          <p14:tracePt t="20119" x="10274300" y="3594100"/>
          <p14:tracePt t="20136" x="10287000" y="3568700"/>
          <p14:tracePt t="20140" x="10293350" y="3562350"/>
          <p14:tracePt t="20153" x="10293350" y="3556000"/>
          <p14:tracePt t="20170" x="10299700" y="3524250"/>
          <p14:tracePt t="20186" x="10299700" y="3511550"/>
          <p14:tracePt t="20203" x="10299700" y="3492500"/>
          <p14:tracePt t="20219" x="10299700" y="3460750"/>
          <p14:tracePt t="20236" x="10299700" y="3435350"/>
          <p14:tracePt t="20252" x="10287000" y="3409950"/>
          <p14:tracePt t="20269" x="10267950" y="3384550"/>
          <p14:tracePt t="20285" x="10236200" y="3352800"/>
          <p14:tracePt t="20302" x="10172700" y="3327400"/>
          <p14:tracePt t="20319" x="10083800" y="3295650"/>
          <p14:tracePt t="20335" x="9982200" y="3282950"/>
          <p14:tracePt t="20352" x="9912350" y="3276600"/>
          <p14:tracePt t="20369" x="9848850" y="3276600"/>
          <p14:tracePt t="20371" x="9817100" y="3276600"/>
          <p14:tracePt t="20388" x="9759950" y="3276600"/>
          <p14:tracePt t="20402" x="9715500" y="3276600"/>
          <p14:tracePt t="20419" x="9671050" y="3282950"/>
          <p14:tracePt t="20435" x="9620250" y="3295650"/>
          <p14:tracePt t="20452" x="9569450" y="3308350"/>
          <p14:tracePt t="20469" x="9518650" y="3321050"/>
          <p14:tracePt t="20486" x="9480550" y="3340100"/>
          <p14:tracePt t="20502" x="9442450" y="3359150"/>
          <p14:tracePt t="20519" x="9417050" y="3384550"/>
          <p14:tracePt t="20535" x="9391650" y="3403600"/>
          <p14:tracePt t="20552" x="9366250" y="3435350"/>
          <p14:tracePt t="20569" x="9359900" y="3454400"/>
          <p14:tracePt t="20570" x="9353550" y="3467100"/>
          <p14:tracePt t="20585" x="9353550" y="3479800"/>
          <p14:tracePt t="20602" x="9353550" y="3505200"/>
          <p14:tracePt t="20619" x="9353550" y="3517900"/>
          <p14:tracePt t="20636" x="9353550" y="3530600"/>
          <p14:tracePt t="20652" x="9353550" y="3543300"/>
          <p14:tracePt t="20670" x="9353550" y="3575050"/>
          <p14:tracePt t="20686" x="9366250" y="3581400"/>
          <p14:tracePt t="20690" x="9372600" y="3594100"/>
          <p14:tracePt t="20703" x="9378950" y="3594100"/>
          <p14:tracePt t="20720" x="9398000" y="3606800"/>
          <p14:tracePt t="20723" x="9410700" y="3613150"/>
          <p14:tracePt t="20736" x="9429750" y="3619500"/>
          <p14:tracePt t="20752" x="9480550" y="3632200"/>
          <p14:tracePt t="20755" x="9493250" y="3632200"/>
          <p14:tracePt t="20769" x="9518650" y="3632200"/>
          <p14:tracePt t="20786" x="9620250" y="3632200"/>
          <p14:tracePt t="20802" x="9671050" y="3632200"/>
          <p14:tracePt t="20819" x="9734550" y="3625850"/>
          <p14:tracePt t="20835" x="9772650" y="3613150"/>
          <p14:tracePt t="20852" x="9804400" y="3600450"/>
          <p14:tracePt t="20869" x="9823450" y="3581400"/>
          <p14:tracePt t="20885" x="9836150" y="3562350"/>
          <p14:tracePt t="20902" x="9842500" y="3543300"/>
          <p14:tracePt t="20919" x="9848850" y="3530600"/>
          <p14:tracePt t="20922" x="9855200" y="3524250"/>
          <p14:tracePt t="20939" x="9855200" y="3517900"/>
          <p14:tracePt t="20952" x="9855200" y="3511550"/>
          <p14:tracePt t="20972" x="9855200" y="3505200"/>
          <p14:tracePt t="21021" x="9855200" y="3498850"/>
          <p14:tracePt t="21250" x="9855200" y="3492500"/>
          <p14:tracePt t="21250" x="0" y="0"/>
        </p14:tracePtLst>
        <p14:tracePtLst>
          <p14:tracePt t="21926" x="9436100" y="3416300"/>
          <p14:tracePt t="21939" x="9436100" y="3422650"/>
          <p14:tracePt t="21957" x="9436100" y="3429000"/>
          <p14:tracePt t="21979" x="9436100" y="3435350"/>
          <p14:tracePt t="21994" x="9442450" y="3441700"/>
          <p14:tracePt t="22002" x="9442450" y="3448050"/>
          <p14:tracePt t="22019" x="9474200" y="3460750"/>
          <p14:tracePt t="22035" x="9531350" y="3473450"/>
          <p14:tracePt t="22052" x="9632950" y="3486150"/>
          <p14:tracePt t="22068" x="9728200" y="3486150"/>
          <p14:tracePt t="22085" x="9855200" y="3486150"/>
          <p14:tracePt t="22102" x="9982200" y="3486150"/>
          <p14:tracePt t="22118" x="10109200" y="3486150"/>
          <p14:tracePt t="22135" x="10236200" y="3486150"/>
          <p14:tracePt t="22139" x="10299700" y="3486150"/>
          <p14:tracePt t="22151" x="10363200" y="3486150"/>
          <p14:tracePt t="22169" x="10515600" y="3486150"/>
          <p14:tracePt t="22186" x="10553700" y="3486150"/>
          <p14:tracePt t="22202" x="10648950" y="3486150"/>
          <p14:tracePt t="22219" x="10687050" y="3486150"/>
          <p14:tracePt t="22236" x="10718800" y="3486150"/>
          <p14:tracePt t="22252" x="10737850" y="3486150"/>
          <p14:tracePt t="22268" x="10763250" y="3486150"/>
          <p14:tracePt t="22285" x="10782300" y="3486150"/>
          <p14:tracePt t="22301" x="10788650" y="3486150"/>
          <p14:tracePt t="22318" x="10801350" y="3486150"/>
          <p14:tracePt t="22335" x="10814050" y="3486150"/>
          <p14:tracePt t="22352" x="10826750" y="3486150"/>
          <p14:tracePt t="22354" x="10839450" y="3486150"/>
          <p14:tracePt t="22368" x="10845800" y="3486150"/>
          <p14:tracePt t="22385" x="10890250" y="3486150"/>
          <p14:tracePt t="22402" x="10941050" y="3486150"/>
          <p14:tracePt t="22418" x="10985500" y="3486150"/>
          <p14:tracePt t="22435" x="11042650" y="3486150"/>
          <p14:tracePt t="22452" x="11080750" y="3486150"/>
          <p14:tracePt t="22468" x="11112500" y="3486150"/>
          <p14:tracePt t="22485" x="11131550" y="3479800"/>
          <p14:tracePt t="22501" x="11144250" y="3473450"/>
          <p14:tracePt t="22518" x="11150600" y="3454400"/>
          <p14:tracePt t="22535" x="11163300" y="3441700"/>
          <p14:tracePt t="22551" x="11169650" y="3409950"/>
          <p14:tracePt t="22568" x="11169650" y="3359150"/>
          <p14:tracePt t="22571" x="11169650" y="3327400"/>
          <p14:tracePt t="22585" x="11169650" y="3282950"/>
          <p14:tracePt t="22602" x="11163300" y="3149600"/>
          <p14:tracePt t="22618" x="11144250" y="3022600"/>
          <p14:tracePt t="22635" x="11137900" y="2901950"/>
          <p14:tracePt t="22652" x="11137900" y="2774950"/>
          <p14:tracePt t="22669" x="11137900" y="2667000"/>
          <p14:tracePt t="22686" x="11137900" y="2584450"/>
          <p14:tracePt t="22702" x="11137900" y="2508250"/>
          <p14:tracePt t="22707" x="11137900" y="2476500"/>
          <p14:tracePt t="22719" x="11137900" y="2444750"/>
          <p14:tracePt t="22736" x="11137900" y="2374900"/>
          <p14:tracePt t="22751" x="11125200" y="2305050"/>
          <p14:tracePt t="22754" x="11118850" y="2273300"/>
          <p14:tracePt t="22769" x="11112500" y="2241550"/>
          <p14:tracePt t="22785" x="11099800" y="2190750"/>
          <p14:tracePt t="22787" x="11093450" y="2171700"/>
          <p14:tracePt t="22801" x="11080750" y="2139950"/>
          <p14:tracePt t="22818" x="11068050" y="2101850"/>
          <p14:tracePt t="22835" x="11061700" y="2070100"/>
          <p14:tracePt t="22851" x="11055350" y="2032000"/>
          <p14:tracePt t="22868" x="11049000" y="1993900"/>
          <p14:tracePt t="22885" x="11042650" y="1949450"/>
          <p14:tracePt t="22902" x="11029950" y="1911350"/>
          <p14:tracePt t="22920" x="11017250" y="1873250"/>
          <p14:tracePt t="22936" x="11004550" y="1847850"/>
          <p14:tracePt t="22938" x="10998200" y="1835150"/>
          <p14:tracePt t="22952" x="10991850" y="1822450"/>
          <p14:tracePt t="22968" x="10985500" y="1809750"/>
          <p14:tracePt t="22986" x="10953750" y="1784350"/>
          <p14:tracePt t="23001" x="10915650" y="1771650"/>
          <p14:tracePt t="23019" x="10858500" y="1758950"/>
          <p14:tracePt t="23035" x="10756900" y="1733550"/>
          <p14:tracePt t="23051" x="10617200" y="1714500"/>
          <p14:tracePt t="23068" x="10458450" y="1714500"/>
          <p14:tracePt t="23085" x="10299700" y="1714500"/>
          <p14:tracePt t="23101" x="10166350" y="1714500"/>
          <p14:tracePt t="23118" x="10071100" y="1714500"/>
          <p14:tracePt t="23135" x="10013950" y="1714500"/>
          <p14:tracePt t="23152" x="9969500" y="1714500"/>
          <p14:tracePt t="23155" x="9944100" y="1720850"/>
          <p14:tracePt t="23169" x="9931400" y="1720850"/>
          <p14:tracePt t="23186" x="9912350" y="1727200"/>
          <p14:tracePt t="23203" x="9886950" y="1739900"/>
          <p14:tracePt t="23219" x="9880600" y="1739900"/>
          <p14:tracePt t="23235" x="9874250" y="1746250"/>
          <p14:tracePt t="23251" x="9861550" y="1746250"/>
          <p14:tracePt t="23269" x="9836150" y="1758950"/>
          <p14:tracePt t="23285" x="9804400" y="1765300"/>
          <p14:tracePt t="23301" x="9766300" y="1771650"/>
          <p14:tracePt t="23318" x="9715500" y="1784350"/>
          <p14:tracePt t="23334" x="9677400" y="1803400"/>
          <p14:tracePt t="23351" x="9639300" y="1816100"/>
          <p14:tracePt t="23368" x="9620250" y="1828800"/>
          <p14:tracePt t="23384" x="9607550" y="1841500"/>
          <p14:tracePt t="23402" x="9601200" y="1847850"/>
          <p14:tracePt t="23418" x="9594850" y="1860550"/>
          <p14:tracePt t="23442" x="9594850" y="1866900"/>
          <p14:tracePt t="23451" x="9594850" y="1873250"/>
          <p14:tracePt t="23474" x="9594850" y="1879600"/>
          <p14:tracePt t="23484" x="9594850" y="1885950"/>
          <p14:tracePt t="23503" x="9594850" y="1892300"/>
          <p14:tracePt t="23518" x="9620250" y="1905000"/>
          <p14:tracePt t="23535" x="9671050" y="1917700"/>
          <p14:tracePt t="23539" x="9702800" y="1917700"/>
          <p14:tracePt t="23551" x="9759950" y="1917700"/>
          <p14:tracePt t="23568" x="9886950" y="1917700"/>
          <p14:tracePt t="23584" x="10033000" y="1917700"/>
          <p14:tracePt t="23586" x="10109200" y="1917700"/>
          <p14:tracePt t="23601" x="10223500" y="1917700"/>
          <p14:tracePt t="23618" x="10293350" y="1917700"/>
          <p14:tracePt t="23634" x="10344150" y="1905000"/>
          <p14:tracePt t="23651" x="10369550" y="1892300"/>
          <p14:tracePt t="23669" x="10388600" y="1879600"/>
          <p14:tracePt t="23686" x="10407650" y="1860550"/>
          <p14:tracePt t="23702" x="10414000" y="1847850"/>
          <p14:tracePt t="23719" x="10414000" y="1828800"/>
          <p14:tracePt t="23734" x="10414000" y="1816100"/>
          <p14:tracePt t="23752" x="10414000" y="1809750"/>
          <p14:tracePt t="23755" x="10414000" y="1803400"/>
          <p14:tracePt t="23768" x="10414000" y="1797050"/>
          <p14:tracePt t="23784" x="10407650" y="1790700"/>
          <p14:tracePt t="23801" x="10350500" y="1771650"/>
          <p14:tracePt t="23817" x="10280650" y="1765300"/>
          <p14:tracePt t="23834" x="10185400" y="1765300"/>
          <p14:tracePt t="23851" x="10064750" y="1765300"/>
          <p14:tracePt t="23868" x="9956800" y="1790700"/>
          <p14:tracePt t="23884" x="9874250" y="1809750"/>
          <p14:tracePt t="23901" x="9829800" y="1828800"/>
          <p14:tracePt t="23918" x="9810750" y="1841500"/>
          <p14:tracePt t="23935" x="9798050" y="1847850"/>
          <p14:tracePt t="23952" x="9791700" y="1860550"/>
          <p14:tracePt t="23968" x="9791700" y="1866900"/>
          <p14:tracePt t="23985" x="9791700" y="1885950"/>
          <p14:tracePt t="24003" x="9791700" y="1892300"/>
          <p14:tracePt t="24006" x="9791700" y="1911350"/>
          <p14:tracePt t="24017" x="9798050" y="1924050"/>
          <p14:tracePt t="24034" x="9829800" y="1936750"/>
          <p14:tracePt t="24051" x="9867900" y="1949450"/>
          <p14:tracePt t="24067" x="9906000" y="1955800"/>
          <p14:tracePt t="24084" x="9944100" y="1955800"/>
          <p14:tracePt t="24101" x="9975850" y="1955800"/>
          <p14:tracePt t="24117" x="10007600" y="1955800"/>
          <p14:tracePt t="24134" x="10020300" y="1955800"/>
          <p14:tracePt t="24786" x="0" y="0"/>
        </p14:tracePtLst>
        <p14:tracePtLst>
          <p14:tracePt t="25595" x="9302750" y="3924300"/>
          <p14:tracePt t="25603" x="9296400" y="3930650"/>
          <p14:tracePt t="25611" x="9290050" y="3943350"/>
          <p14:tracePt t="25618" x="9283700" y="3956050"/>
          <p14:tracePt t="25633" x="9277350" y="3975100"/>
          <p14:tracePt t="25650" x="9264650" y="4000500"/>
          <p14:tracePt t="25667" x="9258300" y="4025900"/>
          <p14:tracePt t="25684" x="9258300" y="4051300"/>
          <p14:tracePt t="25701" x="9258300" y="4083050"/>
          <p14:tracePt t="25718" x="9258300" y="4114800"/>
          <p14:tracePt t="25734" x="9258300" y="4146550"/>
          <p14:tracePt t="25751" x="9258300" y="4191000"/>
          <p14:tracePt t="25753" x="9258300" y="4203700"/>
          <p14:tracePt t="25767" x="9264650" y="4229100"/>
          <p14:tracePt t="25784" x="9277350" y="4267200"/>
          <p14:tracePt t="25800" x="9296400" y="4298950"/>
          <p14:tracePt t="25802" x="9309100" y="4318000"/>
          <p14:tracePt t="25817" x="9321800" y="4330700"/>
          <p14:tracePt t="25834" x="9378950" y="4368800"/>
          <p14:tracePt t="25850" x="9429750" y="4406900"/>
          <p14:tracePt t="25867" x="9512300" y="4432300"/>
          <p14:tracePt t="25884" x="9594850" y="4470400"/>
          <p14:tracePt t="25900" x="9690100" y="4495800"/>
          <p14:tracePt t="25917" x="9804400" y="4514850"/>
          <p14:tracePt t="25934" x="9912350" y="4540250"/>
          <p14:tracePt t="25937" x="9956800" y="4546600"/>
          <p14:tracePt t="25950" x="10001250" y="4559300"/>
          <p14:tracePt t="25968" x="10058400" y="4565650"/>
          <p14:tracePt t="25971" x="10083800" y="4565650"/>
          <p14:tracePt t="25984" x="10102850" y="4565650"/>
          <p14:tracePt t="26001" x="10134600" y="4565650"/>
          <p14:tracePt t="26004" x="10153650" y="4565650"/>
          <p14:tracePt t="26017" x="10191750" y="4565650"/>
          <p14:tracePt t="26034" x="10229850" y="4565650"/>
          <p14:tracePt t="26050" x="10255250" y="4559300"/>
          <p14:tracePt t="26067" x="10280650" y="4540250"/>
          <p14:tracePt t="26084" x="10293350" y="4521200"/>
          <p14:tracePt t="26100" x="10306050" y="4483100"/>
          <p14:tracePt t="26117" x="10318750" y="4438650"/>
          <p14:tracePt t="26133" x="10337800" y="4387850"/>
          <p14:tracePt t="26150" x="10350500" y="4318000"/>
          <p14:tracePt t="26167" x="10356850" y="4260850"/>
          <p14:tracePt t="26170" x="10356850" y="4229100"/>
          <p14:tracePt t="26184" x="10356850" y="4191000"/>
          <p14:tracePt t="26200" x="10356850" y="4127500"/>
          <p14:tracePt t="26217" x="10350500" y="4076700"/>
          <p14:tracePt t="26220" x="10344150" y="4051300"/>
          <p14:tracePt t="26234" x="10318750" y="4006850"/>
          <p14:tracePt t="26250" x="10287000" y="3962400"/>
          <p14:tracePt t="26267" x="10255250" y="3930650"/>
          <p14:tracePt t="26283" x="10198100" y="3892550"/>
          <p14:tracePt t="26300" x="10134600" y="3867150"/>
          <p14:tracePt t="26317" x="10045700" y="3835400"/>
          <p14:tracePt t="26333" x="9975850" y="3829050"/>
          <p14:tracePt t="26350" x="9912350" y="3829050"/>
          <p14:tracePt t="26367" x="9848850" y="3829050"/>
          <p14:tracePt t="26383" x="9772650" y="3829050"/>
          <p14:tracePt t="26400" x="9677400" y="3860800"/>
          <p14:tracePt t="26418" x="9594850" y="3892550"/>
          <p14:tracePt t="26420" x="9563100" y="3905250"/>
          <p14:tracePt t="26434" x="9493250" y="3949700"/>
          <p14:tracePt t="26450" x="9442450" y="3987800"/>
          <p14:tracePt t="26467" x="9410700" y="4032250"/>
          <p14:tracePt t="26484" x="9372600" y="4089400"/>
          <p14:tracePt t="26500" x="9353550" y="4140200"/>
          <p14:tracePt t="26517" x="9340850" y="4184650"/>
          <p14:tracePt t="26533" x="9340850" y="4229100"/>
          <p14:tracePt t="26550" x="9340850" y="4260850"/>
          <p14:tracePt t="26567" x="9340850" y="4286250"/>
          <p14:tracePt t="26583" x="9347200" y="4318000"/>
          <p14:tracePt t="26600" x="9359900" y="4330700"/>
          <p14:tracePt t="26617" x="9366250" y="4349750"/>
          <p14:tracePt t="26674" x="9372600" y="4349750"/>
          <p14:tracePt t="26682" x="0" y="0"/>
        </p14:tracePtLst>
        <p14:tracePtLst>
          <p14:tracePt t="28321" x="10140950" y="4667250"/>
          <p14:tracePt t="28380" x="10134600" y="4667250"/>
          <p14:tracePt t="28398" x="10140950" y="4673600"/>
          <p14:tracePt t="28421" x="10274300" y="4699000"/>
          <p14:tracePt t="28435" x="10420350" y="4705350"/>
          <p14:tracePt t="28451" x="10623550" y="4705350"/>
          <p14:tracePt t="28467" x="10801350" y="4705350"/>
          <p14:tracePt t="28483" x="10928350" y="4705350"/>
          <p14:tracePt t="28502" x="10991850" y="4705350"/>
          <p14:tracePt t="28506" x="11004550" y="4705350"/>
          <p14:tracePt t="28517" x="11010900" y="4705350"/>
          <p14:tracePt t="28754" x="0" y="0"/>
        </p14:tracePtLst>
        <p14:tracePtLst>
          <p14:tracePt t="29493" x="9112250" y="4908550"/>
          <p14:tracePt t="29519" x="9105900" y="4914900"/>
          <p14:tracePt t="29537" x="9099550" y="4921250"/>
          <p14:tracePt t="29550" x="9093200" y="4940300"/>
          <p14:tracePt t="29566" x="9086850" y="4953000"/>
          <p14:tracePt t="29583" x="9086850" y="4959350"/>
          <p14:tracePt t="29599" x="9080500" y="4978400"/>
          <p14:tracePt t="29616" x="9074150" y="5003800"/>
          <p14:tracePt t="29619" x="9067800" y="5035550"/>
          <p14:tracePt t="29633" x="9061450" y="5060950"/>
          <p14:tracePt t="29649" x="9061450" y="5111750"/>
          <p14:tracePt t="29666" x="9061450" y="5149850"/>
          <p14:tracePt t="29683" x="9061450" y="5181600"/>
          <p14:tracePt t="29700" x="9080500" y="5207000"/>
          <p14:tracePt t="29716" x="9112250" y="5238750"/>
          <p14:tracePt t="29733" x="9163050" y="5270500"/>
          <p14:tracePt t="29749" x="9258300" y="5314950"/>
          <p14:tracePt t="29766" x="9359900" y="5353050"/>
          <p14:tracePt t="29783" x="9467850" y="5384800"/>
          <p14:tracePt t="29799" x="9594850" y="5416550"/>
          <p14:tracePt t="29815" x="9734550" y="5441950"/>
          <p14:tracePt t="29832" x="9886950" y="5467350"/>
          <p14:tracePt t="29834" x="9956800" y="5473700"/>
          <p14:tracePt t="29849" x="10077450" y="5473700"/>
          <p14:tracePt t="29865" x="10172700" y="5473700"/>
          <p14:tracePt t="29882" x="10236200" y="5473700"/>
          <p14:tracePt t="29899" x="10306050" y="5467350"/>
          <p14:tracePt t="29916" x="10363200" y="5454650"/>
          <p14:tracePt t="29932" x="10414000" y="5435600"/>
          <p14:tracePt t="29949" x="10458450" y="5410200"/>
          <p14:tracePt t="29966" x="10490200" y="5372100"/>
          <p14:tracePt t="29982" x="10502900" y="5340350"/>
          <p14:tracePt t="29985" x="10515600" y="5314950"/>
          <p14:tracePt t="29999" x="10528300" y="5289550"/>
          <p14:tracePt t="30016" x="10547350" y="5238750"/>
          <p14:tracePt t="30019" x="10553700" y="5213350"/>
          <p14:tracePt t="30032" x="10566400" y="5187950"/>
          <p14:tracePt t="30037" x="10579100" y="5168900"/>
          <p14:tracePt t="30049" x="10585450" y="5130800"/>
          <p14:tracePt t="30066" x="10598150" y="5073650"/>
          <p14:tracePt t="30082" x="10598150" y="5041900"/>
          <p14:tracePt t="30099" x="10579100" y="4991100"/>
          <p14:tracePt t="30115" x="10553700" y="4946650"/>
          <p14:tracePt t="30132" x="10509250" y="4908550"/>
          <p14:tracePt t="30149" x="10445750" y="4883150"/>
          <p14:tracePt t="30165" x="10344150" y="4838700"/>
          <p14:tracePt t="30182" x="10236200" y="4826000"/>
          <p14:tracePt t="30199" x="10128250" y="4826000"/>
          <p14:tracePt t="30216" x="10001250" y="4826000"/>
          <p14:tracePt t="30219" x="9937750" y="4826000"/>
          <p14:tracePt t="30232" x="9874250" y="4826000"/>
          <p14:tracePt t="30250" x="9766300" y="4832350"/>
          <p14:tracePt t="30266" x="9639300" y="4857750"/>
          <p14:tracePt t="30282" x="9563100" y="4870450"/>
          <p14:tracePt t="30299" x="9493250" y="4883150"/>
          <p14:tracePt t="30316" x="9410700" y="4902200"/>
          <p14:tracePt t="30332" x="9340850" y="4914900"/>
          <p14:tracePt t="30349" x="9283700" y="4933950"/>
          <p14:tracePt t="30365" x="9232900" y="4959350"/>
          <p14:tracePt t="30382" x="9194800" y="4984750"/>
          <p14:tracePt t="30399" x="9163050" y="5010150"/>
          <p14:tracePt t="30415" x="9144000" y="5048250"/>
          <p14:tracePt t="30432" x="9124950" y="5092700"/>
          <p14:tracePt t="30434" x="9118600" y="5118100"/>
          <p14:tracePt t="30449" x="9112250" y="5143500"/>
          <p14:tracePt t="30466" x="9112250" y="5175250"/>
          <p14:tracePt t="30482" x="9112250" y="5213350"/>
          <p14:tracePt t="30499" x="9112250" y="5251450"/>
          <p14:tracePt t="30515" x="9131300" y="5289550"/>
          <p14:tracePt t="30533" x="9150350" y="5321300"/>
          <p14:tracePt t="30549" x="9207500" y="5353050"/>
          <p14:tracePt t="30566" x="9277350" y="5384800"/>
          <p14:tracePt t="30582" x="9378950" y="5416550"/>
          <p14:tracePt t="30599" x="9518650" y="5441950"/>
          <p14:tracePt t="30615" x="9690100" y="5454650"/>
          <p14:tracePt t="30618" x="9766300" y="5467350"/>
          <p14:tracePt t="30632" x="9829800" y="5467350"/>
          <p14:tracePt t="30649" x="9944100" y="5467350"/>
          <p14:tracePt t="30651" x="10001250" y="5467350"/>
          <p14:tracePt t="30665" x="10039350" y="5454650"/>
          <p14:tracePt t="30682" x="10058400" y="5435600"/>
          <p14:tracePt t="30699" x="10071100" y="5410200"/>
          <p14:tracePt t="30716" x="10083800" y="5372100"/>
          <p14:tracePt t="30732" x="10083800" y="5353050"/>
          <p14:tracePt t="30749" x="10083800" y="5321300"/>
          <p14:tracePt t="30766" x="10083800" y="5276850"/>
          <p14:tracePt t="30782" x="10064750" y="5219700"/>
          <p14:tracePt t="30786" x="10064750" y="5200650"/>
          <p14:tracePt t="30799" x="10052050" y="5181600"/>
          <p14:tracePt t="30815" x="10033000" y="5156200"/>
          <p14:tracePt t="30832" x="10007600" y="5130800"/>
          <p14:tracePt t="30833" x="10001250" y="5124450"/>
          <p14:tracePt t="30848" x="9988550" y="5111750"/>
          <p14:tracePt t="30865" x="9956800" y="5092700"/>
          <p14:tracePt t="30882" x="9937750" y="5086350"/>
          <p14:tracePt t="30898" x="9937750" y="5080000"/>
          <p14:tracePt t="31066" x="0" y="0"/>
        </p14:tracePtLst>
        <p14:tracePtLst>
          <p14:tracePt t="31669" x="9353550" y="5626100"/>
          <p14:tracePt t="31682" x="9347200" y="5664200"/>
          <p14:tracePt t="31692" x="9347200" y="5670550"/>
          <p14:tracePt t="31700" x="9340850" y="5702300"/>
          <p14:tracePt t="31716" x="9328150" y="5753100"/>
          <p14:tracePt t="31733" x="9328150" y="5797550"/>
          <p14:tracePt t="31749" x="9328150" y="5842000"/>
          <p14:tracePt t="31766" x="9328150" y="5873750"/>
          <p14:tracePt t="31782" x="9334500" y="5918200"/>
          <p14:tracePt t="31798" x="9347200" y="5943600"/>
          <p14:tracePt t="31815" x="9378950" y="5981700"/>
          <p14:tracePt t="31832" x="9442450" y="6007100"/>
          <p14:tracePt t="31834" x="9480550" y="6026150"/>
          <p14:tracePt t="31849" x="9512300" y="6032500"/>
          <p14:tracePt t="31851" x="9556750" y="6038850"/>
          <p14:tracePt t="31865" x="9658350" y="6051550"/>
          <p14:tracePt t="31881" x="9753600" y="6051550"/>
          <p14:tracePt t="31898" x="9861550" y="6051550"/>
          <p14:tracePt t="31915" x="9975850" y="6045200"/>
          <p14:tracePt t="31931" x="10045700" y="6019800"/>
          <p14:tracePt t="31948" x="10077450" y="6007100"/>
          <p14:tracePt t="31965" x="10096500" y="5988050"/>
          <p14:tracePt t="31982" x="10096500" y="5975350"/>
          <p14:tracePt t="31998" x="10102850" y="5949950"/>
          <p14:tracePt t="32015" x="10109200" y="5918200"/>
          <p14:tracePt t="32019" x="10115550" y="5892800"/>
          <p14:tracePt t="32032" x="10121900" y="5873750"/>
          <p14:tracePt t="32048" x="10121900" y="5835650"/>
          <p14:tracePt t="32065" x="10121900" y="5797550"/>
          <p14:tracePt t="32069" x="10121900" y="5784850"/>
          <p14:tracePt t="32081" x="10121900" y="5746750"/>
          <p14:tracePt t="32098" x="10121900" y="5715000"/>
          <p14:tracePt t="32115" x="10121900" y="5683250"/>
          <p14:tracePt t="32131" x="10109200" y="5645150"/>
          <p14:tracePt t="32148" x="10102850" y="5632450"/>
          <p14:tracePt t="32165" x="10096500" y="5626100"/>
          <p14:tracePt t="32181" x="10096500" y="5613400"/>
          <p14:tracePt t="32198" x="10090150" y="5600700"/>
          <p14:tracePt t="32215" x="10083800" y="5600700"/>
          <p14:tracePt t="32243" x="10071100" y="5594350"/>
          <p14:tracePt t="32367" x="10064750" y="5594350"/>
          <p14:tracePt t="32383" x="10052050" y="5588000"/>
          <p14:tracePt t="32398" x="10039350" y="5581650"/>
          <p14:tracePt t="32398" x="0" y="0"/>
        </p14:tracePtLst>
        <p14:tracePtLst>
          <p14:tracePt t="33239" x="9359900" y="5842000"/>
          <p14:tracePt t="33251" x="9366250" y="5905500"/>
          <p14:tracePt t="33267" x="9378950" y="5969000"/>
          <p14:tracePt t="33283" x="9398000" y="6019800"/>
          <p14:tracePt t="33299" x="9423400" y="6057900"/>
          <p14:tracePt t="33315" x="9436100" y="6083300"/>
          <p14:tracePt t="33332" x="9455150" y="6108700"/>
          <p14:tracePt t="33348" x="9467850" y="6115050"/>
          <p14:tracePt t="33365" x="9493250" y="6134100"/>
          <p14:tracePt t="33381" x="9525000" y="6153150"/>
          <p14:tracePt t="33386" x="9550400" y="6159500"/>
          <p14:tracePt t="33403" x="9607550" y="6172200"/>
          <p14:tracePt t="33414" x="9645650" y="6178550"/>
          <p14:tracePt t="33431" x="9721850" y="6178550"/>
          <p14:tracePt t="33448" x="9804400" y="6178550"/>
          <p14:tracePt t="33450" x="9848850" y="6178550"/>
          <p14:tracePt t="33466" x="9950450" y="6165850"/>
          <p14:tracePt t="33482" x="10013950" y="6153150"/>
          <p14:tracePt t="33500" x="10077450" y="6134100"/>
          <p14:tracePt t="33515" x="10115550" y="6121400"/>
          <p14:tracePt t="33532" x="10121900" y="6115050"/>
          <p14:tracePt t="33548" x="10134600" y="6108700"/>
          <p14:tracePt t="33565" x="10134600" y="6102350"/>
          <p14:tracePt t="33581" x="10140950" y="6096000"/>
          <p14:tracePt t="33629" x="10140950" y="6089650"/>
          <p14:tracePt t="33637" x="10147300" y="6083300"/>
          <p14:tracePt t="33685" x="10147300" y="6076950"/>
          <p14:tracePt t="33697" x="10153650" y="6064250"/>
          <p14:tracePt t="33716" x="10160000" y="6045200"/>
          <p14:tracePt t="33731" x="10172700" y="6019800"/>
          <p14:tracePt t="33733" x="0" y="0"/>
        </p14:tracePtLst>
        <p14:tracePtLst>
          <p14:tracePt t="34293" x="10287000" y="5861050"/>
          <p14:tracePt t="34313" x="10287000" y="5867400"/>
          <p14:tracePt t="34334" x="10375900" y="5867400"/>
          <p14:tracePt t="34348" x="10496550" y="5867400"/>
          <p14:tracePt t="34364" x="10674350" y="5867400"/>
          <p14:tracePt t="34381" x="10909300" y="5848350"/>
          <p14:tracePt t="34398" x="11220450" y="5791200"/>
          <p14:tracePt t="34414" x="11544300" y="5689600"/>
          <p14:tracePt t="34431" x="11785600" y="5581650"/>
          <p14:tracePt t="34435" x="11874500" y="5530850"/>
          <p14:tracePt t="34451" x="11950700" y="5467350"/>
          <p14:tracePt t="34466" x="12065000" y="5340350"/>
          <p14:tracePt t="34483" x="12166600" y="5099050"/>
          <p14:tracePt t="34500" x="12179300" y="4927600"/>
          <p14:tracePt t="34515" x="12166600" y="4686300"/>
          <p14:tracePt t="34531" x="12109450" y="4400550"/>
          <p14:tracePt t="34548" x="12007850" y="4070350"/>
          <p14:tracePt t="34564" x="11868150" y="3708400"/>
          <p14:tracePt t="34581" x="11709400" y="3365500"/>
          <p14:tracePt t="34597" x="11550650" y="3054350"/>
          <p14:tracePt t="34614" x="11423650" y="2825750"/>
          <p14:tracePt t="34631" x="11334750" y="2660650"/>
          <p14:tracePt t="34647" x="11277600" y="2514600"/>
          <p14:tracePt t="34650" x="11252200" y="2451100"/>
          <p14:tracePt t="34664" x="11226800" y="2393950"/>
          <p14:tracePt t="34681" x="11176000" y="2292350"/>
          <p14:tracePt t="34698" x="11106150" y="2139950"/>
          <p14:tracePt t="34715" x="11049000" y="2032000"/>
          <p14:tracePt t="34731" x="10985500" y="1936750"/>
          <p14:tracePt t="34748" x="10909300" y="1854200"/>
          <p14:tracePt t="34764" x="10807700" y="1771650"/>
          <p14:tracePt t="34781" x="10712450" y="1689100"/>
          <p14:tracePt t="34798" x="10617200" y="1606550"/>
          <p14:tracePt t="34814" x="10509250" y="1517650"/>
          <p14:tracePt t="34831" x="10388600" y="1422400"/>
          <p14:tracePt t="34847" x="10293350" y="1371600"/>
          <p14:tracePt t="34851" x="10261600" y="1346200"/>
          <p14:tracePt t="34864" x="10229850" y="1333500"/>
          <p14:tracePt t="34881" x="10185400" y="1308100"/>
          <p14:tracePt t="34883" x="10172700" y="1301750"/>
          <p14:tracePt t="34897" x="10134600" y="1289050"/>
          <p14:tracePt t="34914" x="10115550" y="1289050"/>
          <p14:tracePt t="34931" x="10071100" y="1289050"/>
          <p14:tracePt t="34947" x="9988550" y="1301750"/>
          <p14:tracePt t="34965" x="9912350" y="1333500"/>
          <p14:tracePt t="34981" x="9836150" y="1377950"/>
          <p14:tracePt t="34998" x="9759950" y="1409700"/>
          <p14:tracePt t="35014" x="9721850" y="1435100"/>
          <p14:tracePt t="35031" x="9690100" y="1460500"/>
          <p14:tracePt t="35034" x="9677400" y="1466850"/>
          <p14:tracePt t="35048" x="9671050" y="1473200"/>
          <p14:tracePt t="35064" x="9658350" y="1485900"/>
          <p14:tracePt t="35081" x="9645650" y="1498600"/>
          <p14:tracePt t="35082" x="9645650" y="1511300"/>
          <p14:tracePt t="35097" x="9632950" y="1530350"/>
          <p14:tracePt t="35114" x="9620250" y="1562100"/>
          <p14:tracePt t="35130" x="9620250" y="1587500"/>
          <p14:tracePt t="35147" x="9620250" y="1631950"/>
          <p14:tracePt t="35164" x="9620250" y="1670050"/>
          <p14:tracePt t="35180" x="9626600" y="1701800"/>
          <p14:tracePt t="35197" x="9645650" y="1727200"/>
          <p14:tracePt t="35214" x="9671050" y="1746250"/>
          <p14:tracePt t="35232" x="9696450" y="1752600"/>
          <p14:tracePt t="35248" x="9734550" y="1765300"/>
          <p14:tracePt t="35252" x="9747250" y="1765300"/>
          <p14:tracePt t="35265" x="9779000" y="1771650"/>
          <p14:tracePt t="35283" x="9810750" y="1771650"/>
          <p14:tracePt t="35298" x="9874250" y="1771650"/>
          <p14:tracePt t="35314" x="9912350" y="1771650"/>
          <p14:tracePt t="35331" x="9925050" y="1771650"/>
          <p14:tracePt t="35347" x="9931400" y="1771650"/>
          <p14:tracePt t="35426" x="9931400" y="1790700"/>
          <p14:tracePt t="35442" x="9931400" y="1809750"/>
          <p14:tracePt t="35453" x="9931400" y="1816100"/>
          <p14:tracePt t="35465" x="9931400" y="1835150"/>
          <p14:tracePt t="35482" x="9931400" y="1879600"/>
          <p14:tracePt t="35499" x="9937750" y="1898650"/>
          <p14:tracePt t="35514" x="9944100" y="1898650"/>
          <p14:tracePt t="35531" x="9950450" y="1898650"/>
          <p14:tracePt t="35547" x="9963150" y="1898650"/>
          <p14:tracePt t="35565" x="9969500" y="1898650"/>
          <p14:tracePt t="35580" x="9982200" y="1898650"/>
          <p14:tracePt t="35597" x="9982200" y="1892300"/>
          <p14:tracePt t="35614" x="9988550" y="1885950"/>
          <p14:tracePt t="35647" x="9988550" y="1879600"/>
          <p14:tracePt t="36421" x="9988550" y="1873250"/>
          <p14:tracePt t="36421" x="0" y="0"/>
        </p14:tracePtLst>
        <p14:tracePtLst>
          <p14:tracePt t="39245" x="965200" y="2114550"/>
          <p14:tracePt t="39376" x="971550" y="2114550"/>
          <p14:tracePt t="39394" x="1003300" y="2114550"/>
          <p14:tracePt t="39410" x="1079500" y="2114550"/>
          <p14:tracePt t="39422" x="1123950" y="2114550"/>
          <p14:tracePt t="39429" x="1168400" y="2114550"/>
          <p14:tracePt t="39446" x="1263650" y="2114550"/>
          <p14:tracePt t="39462" x="1371600" y="2114550"/>
          <p14:tracePt t="39466" x="1435100" y="2114550"/>
          <p14:tracePt t="39479" x="1498600" y="2114550"/>
          <p14:tracePt t="39498" x="1720850" y="2114550"/>
          <p14:tracePt t="39514" x="1866900" y="2114550"/>
          <p14:tracePt t="39530" x="1993900" y="2114550"/>
          <p14:tracePt t="39546" x="2089150" y="2114550"/>
          <p14:tracePt t="39563" x="2146300" y="2114550"/>
          <p14:tracePt t="39580" x="2197100" y="2114550"/>
          <p14:tracePt t="39595" x="2241550" y="2114550"/>
          <p14:tracePt t="39613" x="2298700" y="2114550"/>
          <p14:tracePt t="39629" x="2355850" y="2114550"/>
          <p14:tracePt t="39646" x="2419350" y="2114550"/>
          <p14:tracePt t="39662" x="2482850" y="2114550"/>
          <p14:tracePt t="39679" x="2533650" y="2114550"/>
          <p14:tracePt t="39696" x="2578100" y="2114550"/>
          <p14:tracePt t="39712" x="2647950" y="2127250"/>
          <p14:tracePt t="39714" x="2679700" y="2133600"/>
          <p14:tracePt t="39729" x="2743200" y="2146300"/>
          <p14:tracePt t="39746" x="2781300" y="2152650"/>
          <p14:tracePt t="39763" x="2800350" y="2152650"/>
          <p14:tracePt t="39779" x="2813050" y="2159000"/>
          <p14:tracePt t="39796" x="2819400" y="2159000"/>
          <p14:tracePt t="40127" x="2832100" y="2159000"/>
          <p14:tracePt t="40142" x="2838450" y="2152650"/>
          <p14:tracePt t="40157" x="2844800" y="2120900"/>
          <p14:tracePt t="40169" x="2851150" y="2114550"/>
          <p14:tracePt t="40179" x="2857500" y="2095500"/>
          <p14:tracePt t="40195" x="2863850" y="2057400"/>
          <p14:tracePt t="40212" x="2863850" y="2032000"/>
          <p14:tracePt t="40229" x="2863850" y="2000250"/>
          <p14:tracePt t="40246" x="2863850" y="1955800"/>
          <p14:tracePt t="40263" x="2851150" y="1930400"/>
          <p14:tracePt t="40280" x="2844800" y="1911350"/>
          <p14:tracePt t="40282" x="2844800" y="1905000"/>
          <p14:tracePt t="40296" x="2838450" y="1892300"/>
          <p14:tracePt t="40313" x="2819400" y="1879600"/>
          <p14:tracePt t="40331" x="2787650" y="1841500"/>
          <p14:tracePt t="40345" x="2743200" y="1816100"/>
          <p14:tracePt t="40362" x="2654300" y="1778000"/>
          <p14:tracePt t="40379" x="2540000" y="1758950"/>
          <p14:tracePt t="40395" x="2387600" y="1720850"/>
          <p14:tracePt t="40412" x="2228850" y="1708150"/>
          <p14:tracePt t="40429" x="2089150" y="1695450"/>
          <p14:tracePt t="40445" x="1930400" y="1689100"/>
          <p14:tracePt t="40462" x="1803400" y="1670050"/>
          <p14:tracePt t="40479" x="1701800" y="1663700"/>
          <p14:tracePt t="40496" x="1619250" y="1663700"/>
          <p14:tracePt t="40501" x="1574800" y="1663700"/>
          <p14:tracePt t="40512" x="1524000" y="1663700"/>
          <p14:tracePt t="40530" x="1371600" y="1663700"/>
          <p14:tracePt t="40546" x="1263650" y="1663700"/>
          <p14:tracePt t="40563" x="1168400" y="1663700"/>
          <p14:tracePt t="40579" x="1098550" y="1682750"/>
          <p14:tracePt t="40596" x="1047750" y="1695450"/>
          <p14:tracePt t="40612" x="1016000" y="1701800"/>
          <p14:tracePt t="40629" x="977900" y="1714500"/>
          <p14:tracePt t="40645" x="946150" y="1733550"/>
          <p14:tracePt t="40662" x="908050" y="1752600"/>
          <p14:tracePt t="40679" x="889000" y="1771650"/>
          <p14:tracePt t="40695" x="863600" y="1797050"/>
          <p14:tracePt t="40712" x="844550" y="1822450"/>
          <p14:tracePt t="40728" x="838200" y="1847850"/>
          <p14:tracePt t="40730" x="838200" y="1854200"/>
          <p14:tracePt t="40746" x="838200" y="1873250"/>
          <p14:tracePt t="40762" x="831850" y="1892300"/>
          <p14:tracePt t="40779" x="831850" y="1911350"/>
          <p14:tracePt t="40795" x="831850" y="1943100"/>
          <p14:tracePt t="40813" x="831850" y="1962150"/>
          <p14:tracePt t="40830" x="844550" y="1987550"/>
          <p14:tracePt t="40845" x="863600" y="2012950"/>
          <p14:tracePt t="40862" x="882650" y="2032000"/>
          <p14:tracePt t="40866" x="882650" y="2044700"/>
          <p14:tracePt t="40879" x="895350" y="2051050"/>
          <p14:tracePt t="40896" x="920750" y="2063750"/>
          <p14:tracePt t="40899" x="927100" y="2070100"/>
          <p14:tracePt t="40912" x="939800" y="2076450"/>
          <p14:tracePt t="40929" x="952500" y="2076450"/>
          <p14:tracePt t="40931" x="971550" y="2082800"/>
          <p14:tracePt t="40945" x="1003300" y="2089150"/>
          <p14:tracePt t="40962" x="1054100" y="2101850"/>
          <p14:tracePt t="40979" x="1073150" y="2101850"/>
          <p14:tracePt t="40998" x="1085850" y="2101850"/>
          <p14:tracePt t="41268" x="1092200" y="2101850"/>
          <p14:tracePt t="41276" x="1092200" y="2095500"/>
          <p14:tracePt t="41277" x="0" y="0"/>
        </p14:tracePtLst>
        <p14:tracePtLst>
          <p14:tracePt t="42312" x="1670050" y="2425700"/>
          <p14:tracePt t="42398" x="1676400" y="2432050"/>
          <p14:tracePt t="42418" x="1739900" y="2432050"/>
          <p14:tracePt t="42435" x="1962150" y="2432050"/>
          <p14:tracePt t="42447" x="2063750" y="2432050"/>
          <p14:tracePt t="42461" x="2298700" y="2432050"/>
          <p14:tracePt t="42478" x="2527300" y="2432050"/>
          <p14:tracePt t="42497" x="2736850" y="2432050"/>
          <p14:tracePt t="42499" x="2819400" y="2432050"/>
          <p14:tracePt t="42512" x="2882900" y="2432050"/>
          <p14:tracePt t="42530" x="2971800" y="2432050"/>
          <p14:tracePt t="42534" x="2997200" y="2432050"/>
          <p14:tracePt t="42545" x="3016250" y="2432050"/>
          <p14:tracePt t="42564" x="3067050" y="2432050"/>
          <p14:tracePt t="42579" x="3105150" y="2432050"/>
          <p14:tracePt t="42596" x="3136900" y="2432050"/>
          <p14:tracePt t="42611" x="3175000" y="2432050"/>
          <p14:tracePt t="42628" x="3200400" y="2432050"/>
          <p14:tracePt t="42645" x="3213100" y="2432050"/>
          <p14:tracePt t="42661" x="3225800" y="2432050"/>
          <p14:tracePt t="42695" x="3232150" y="2432050"/>
          <p14:tracePt t="42711" x="3238500" y="2432050"/>
          <p14:tracePt t="42728" x="3251200" y="2432050"/>
          <p14:tracePt t="42780" x="3257550" y="2432050"/>
          <p14:tracePt t="42796" x="3263900" y="2432050"/>
          <p14:tracePt t="42803" x="3270250" y="2432050"/>
          <p14:tracePt t="42828" x="3276600" y="2432050"/>
          <p14:tracePt t="42835" x="3282950" y="2432050"/>
          <p14:tracePt t="42850" x="3289300" y="2432050"/>
          <p14:tracePt t="42861" x="3302000" y="2432050"/>
          <p14:tracePt t="42878" x="3308350" y="2432050"/>
          <p14:tracePt t="42895" x="3340100" y="2438400"/>
          <p14:tracePt t="42911" x="3359150" y="2438400"/>
          <p14:tracePt t="42928" x="3378200" y="2438400"/>
          <p14:tracePt t="42945" x="3390900" y="2438400"/>
          <p14:tracePt t="42946" x="3397250" y="2438400"/>
          <p14:tracePt t="42961" x="3403600" y="2438400"/>
          <p14:tracePt t="42978" x="3416300" y="2438400"/>
          <p14:tracePt t="42995" x="3429000" y="2444750"/>
          <p14:tracePt t="43012" x="3441700" y="2451100"/>
          <p14:tracePt t="43029" x="3460750" y="2451100"/>
          <p14:tracePt t="43045" x="3473450" y="2457450"/>
          <p14:tracePt t="43063" x="3492500" y="2457450"/>
          <p14:tracePt t="43066" x="3505200" y="2457450"/>
          <p14:tracePt t="43079" x="3517900" y="2463800"/>
          <p14:tracePt t="43094" x="3536950" y="2463800"/>
          <p14:tracePt t="43112" x="3562350" y="2470150"/>
          <p14:tracePt t="43114" x="3575050" y="2470150"/>
          <p14:tracePt t="43128" x="3581400" y="2476500"/>
          <p14:tracePt t="43145" x="3587750" y="2476500"/>
          <p14:tracePt t="43161" x="3606800" y="2482850"/>
          <p14:tracePt t="43243" x="3613150" y="2482850"/>
          <p14:tracePt t="43260" x="3619500" y="2482850"/>
          <p14:tracePt t="43899" x="3625850" y="2482850"/>
          <p14:tracePt t="43908" x="3632200" y="2482850"/>
          <p14:tracePt t="43923" x="3638550" y="2482850"/>
          <p14:tracePt t="43932" x="3644900" y="2482850"/>
          <p14:tracePt t="43947" x="3651250" y="2482850"/>
          <p14:tracePt t="44006" x="3657600" y="2482850"/>
          <p14:tracePt t="44033" x="3663950" y="2482850"/>
          <p14:tracePt t="44060" x="3670300" y="2482850"/>
          <p14:tracePt t="44082" x="3676650" y="2482850"/>
          <p14:tracePt t="44097" x="3683000" y="2482850"/>
          <p14:tracePt t="44130" x="3689350" y="2482850"/>
          <p14:tracePt t="44146" x="3695700" y="2482850"/>
          <p14:tracePt t="44178" x="3702050" y="2482850"/>
          <p14:tracePt t="44194" x="3708400" y="2482850"/>
          <p14:tracePt t="44211" x="3714750" y="2482850"/>
          <p14:tracePt t="44227" x="3721100" y="2482850"/>
          <p14:tracePt t="44234" x="3727450" y="2482850"/>
          <p14:tracePt t="44252" x="3733800" y="2482850"/>
          <p14:tracePt t="44261" x="3740150" y="2482850"/>
          <p14:tracePt t="44277" x="3752850" y="2482850"/>
          <p14:tracePt t="44294" x="3771900" y="2482850"/>
          <p14:tracePt t="44311" x="3790950" y="2482850"/>
          <p14:tracePt t="44327" x="3816350" y="2482850"/>
          <p14:tracePt t="44330" x="3829050" y="2489200"/>
          <p14:tracePt t="44344" x="3841750" y="2489200"/>
          <p14:tracePt t="44361" x="3867150" y="2495550"/>
          <p14:tracePt t="44362" x="3879850" y="2495550"/>
          <p14:tracePt t="44377" x="3905250" y="2501900"/>
          <p14:tracePt t="44394" x="3930650" y="2501900"/>
          <p14:tracePt t="44411" x="3962400" y="2501900"/>
          <p14:tracePt t="44427" x="3987800" y="2501900"/>
          <p14:tracePt t="44444" x="4013200" y="2501900"/>
          <p14:tracePt t="44461" x="4032250" y="2501900"/>
          <p14:tracePt t="44477" x="4064000" y="2501900"/>
          <p14:tracePt t="44494" x="4083050" y="2501900"/>
          <p14:tracePt t="44511" x="4102100" y="2501900"/>
          <p14:tracePt t="44514" x="4114800" y="2501900"/>
          <p14:tracePt t="44528" x="4127500" y="2501900"/>
          <p14:tracePt t="44531" x="4140200" y="2501900"/>
          <p14:tracePt t="44544" x="4146550" y="2501900"/>
          <p14:tracePt t="44561" x="4165600" y="2501900"/>
          <p14:tracePt t="44578" x="4184650" y="2501900"/>
          <p14:tracePt t="44594" x="4191000" y="2501900"/>
          <p14:tracePt t="44611" x="4203700" y="2501900"/>
          <p14:tracePt t="44627" x="4216400" y="2501900"/>
          <p14:tracePt t="44644" x="4229100" y="2501900"/>
          <p14:tracePt t="44661" x="4241800" y="2501900"/>
          <p14:tracePt t="44677" x="4254500" y="2501900"/>
          <p14:tracePt t="44694" x="4279900" y="2501900"/>
          <p14:tracePt t="44710" x="4305300" y="2501900"/>
          <p14:tracePt t="44727" x="4330700" y="2501900"/>
          <p14:tracePt t="44744" x="4356100" y="2501900"/>
          <p14:tracePt t="44761" x="4394200" y="2501900"/>
          <p14:tracePt t="44763" x="4406900" y="2501900"/>
          <p14:tracePt t="44778" x="4445000" y="2501900"/>
          <p14:tracePt t="44794" x="4483100" y="2501900"/>
          <p14:tracePt t="44811" x="4527550" y="2501900"/>
          <p14:tracePt t="44828" x="4559300" y="2501900"/>
          <p14:tracePt t="44844" x="4603750" y="2501900"/>
          <p14:tracePt t="44861" x="4648200" y="2501900"/>
          <p14:tracePt t="44877" x="4692650" y="2501900"/>
          <p14:tracePt t="44894" x="4743450" y="2501900"/>
          <p14:tracePt t="44910" x="4787900" y="2501900"/>
          <p14:tracePt t="44927" x="4838700" y="2501900"/>
          <p14:tracePt t="44944" x="4883150" y="2501900"/>
          <p14:tracePt t="44946" x="4914900" y="2501900"/>
          <p14:tracePt t="44961" x="4946650" y="2501900"/>
          <p14:tracePt t="44977" x="5048250" y="2501900"/>
          <p14:tracePt t="44994" x="5105400" y="2501900"/>
          <p14:tracePt t="45010" x="5156200" y="2501900"/>
          <p14:tracePt t="45027" x="5213350" y="2501900"/>
          <p14:tracePt t="45044" x="5264150" y="2501900"/>
          <p14:tracePt t="45061" x="5308600" y="2501900"/>
          <p14:tracePt t="45077" x="5365750" y="2501900"/>
          <p14:tracePt t="45094" x="5410200" y="2501900"/>
          <p14:tracePt t="45098" x="5435600" y="2501900"/>
          <p14:tracePt t="45110" x="5461000" y="2501900"/>
          <p14:tracePt t="45127" x="5492750" y="2501900"/>
          <p14:tracePt t="45144" x="5518150" y="2501900"/>
          <p14:tracePt t="45147" x="5530850" y="2501900"/>
          <p14:tracePt t="45160" x="5543550" y="2501900"/>
          <p14:tracePt t="45177" x="5568950" y="2501900"/>
          <p14:tracePt t="45194" x="5575300" y="2501900"/>
          <p14:tracePt t="45210" x="5600700" y="2495550"/>
          <p14:tracePt t="45227" x="5619750" y="2489200"/>
          <p14:tracePt t="45244" x="5638800" y="2482850"/>
          <p14:tracePt t="45260" x="5651500" y="2476500"/>
          <p14:tracePt t="45294" x="5664200" y="2463800"/>
          <p14:tracePt t="45327" x="5670550" y="2451100"/>
          <p14:tracePt t="45344" x="5670550" y="2444750"/>
          <p14:tracePt t="45360" x="5670550" y="2432050"/>
          <p14:tracePt t="45378" x="5670550" y="2425700"/>
          <p14:tracePt t="45394" x="5670550" y="2413000"/>
          <p14:tracePt t="45411" x="5670550" y="2406650"/>
          <p14:tracePt t="45427" x="5670550" y="2393950"/>
          <p14:tracePt t="45444" x="5670550" y="2387600"/>
          <p14:tracePt t="45460" x="5670550" y="2381250"/>
          <p14:tracePt t="45477" x="5670550" y="2368550"/>
          <p14:tracePt t="45494" x="5664200" y="2355850"/>
          <p14:tracePt t="45510" x="5651500" y="2343150"/>
          <p14:tracePt t="45528" x="5645150" y="2330450"/>
          <p14:tracePt t="45544" x="5638800" y="2324100"/>
          <p14:tracePt t="45561" x="5632450" y="2317750"/>
          <p14:tracePt t="45577" x="5626100" y="2305050"/>
          <p14:tracePt t="45594" x="5613400" y="2292350"/>
          <p14:tracePt t="45610" x="5594350" y="2292350"/>
          <p14:tracePt t="45627" x="5594350" y="2286000"/>
          <p14:tracePt t="45643" x="5575300" y="2279650"/>
          <p14:tracePt t="45660" x="5575300" y="2273300"/>
          <p14:tracePt t="45677" x="5562600" y="2273300"/>
          <p14:tracePt t="45693" x="5549900" y="2266950"/>
          <p14:tracePt t="45710" x="5537200" y="2260600"/>
          <p14:tracePt t="45727" x="5524500" y="2254250"/>
          <p14:tracePt t="45744" x="5499100" y="2241550"/>
          <p14:tracePt t="45746" x="5486400" y="2241550"/>
          <p14:tracePt t="45761" x="5467350" y="2235200"/>
          <p14:tracePt t="45778" x="5416550" y="2216150"/>
          <p14:tracePt t="45794" x="5391150" y="2203450"/>
          <p14:tracePt t="45811" x="5365750" y="2197100"/>
          <p14:tracePt t="45827" x="5346700" y="2190750"/>
          <p14:tracePt t="45843" x="5321300" y="2190750"/>
          <p14:tracePt t="45861" x="5289550" y="2190750"/>
          <p14:tracePt t="45877" x="5264150" y="2190750"/>
          <p14:tracePt t="45894" x="5232400" y="2190750"/>
          <p14:tracePt t="45910" x="5187950" y="2190750"/>
          <p14:tracePt t="45927" x="5143500" y="2190750"/>
          <p14:tracePt t="45943" x="5067300" y="2190750"/>
          <p14:tracePt t="45960" x="4991100" y="2190750"/>
          <p14:tracePt t="45962" x="4959350" y="2190750"/>
          <p14:tracePt t="45977" x="4883150" y="2190750"/>
          <p14:tracePt t="45993" x="4838700" y="2190750"/>
          <p14:tracePt t="46010" x="4800600" y="2190750"/>
          <p14:tracePt t="46027" x="4768850" y="2190750"/>
          <p14:tracePt t="46044" x="4749800" y="2190750"/>
          <p14:tracePt t="46061" x="4724400" y="2203450"/>
          <p14:tracePt t="46077" x="4699000" y="2216150"/>
          <p14:tracePt t="46094" x="4667250" y="2228850"/>
          <p14:tracePt t="46110" x="4648200" y="2235200"/>
          <p14:tracePt t="46113" x="4635500" y="2241550"/>
          <p14:tracePt t="46127" x="4629150" y="2247900"/>
          <p14:tracePt t="46143" x="4616450" y="2254250"/>
          <p14:tracePt t="46160" x="4610100" y="2260600"/>
          <p14:tracePt t="46177" x="4597400" y="2273300"/>
          <p14:tracePt t="46210" x="4591050" y="2279650"/>
          <p14:tracePt t="46954" x="0" y="0"/>
        </p14:tracePtLst>
        <p14:tracePtLst>
          <p14:tracePt t="55611" x="8801100" y="1606550"/>
          <p14:tracePt t="55624" x="8769350" y="1625600"/>
          <p14:tracePt t="55641" x="8718550" y="1682750"/>
          <p14:tracePt t="55657" x="8623300" y="1828800"/>
          <p14:tracePt t="55673" x="8566150" y="1955800"/>
          <p14:tracePt t="55691" x="8509000" y="2114550"/>
          <p14:tracePt t="55707" x="8464550" y="2311400"/>
          <p14:tracePt t="55723" x="8426450" y="2533650"/>
          <p14:tracePt t="55740" x="8407400" y="2806700"/>
          <p14:tracePt t="55757" x="8394700" y="3098800"/>
          <p14:tracePt t="55773" x="8401050" y="3473450"/>
          <p14:tracePt t="55790" x="8464550" y="3860800"/>
          <p14:tracePt t="55807" x="8572500" y="4273550"/>
          <p14:tracePt t="55824" x="8724900" y="4673600"/>
          <p14:tracePt t="55827" x="8794750" y="4851400"/>
          <p14:tracePt t="55840" x="8864600" y="5016500"/>
          <p14:tracePt t="55857" x="9023350" y="5302250"/>
          <p14:tracePt t="55860" x="9105900" y="5435600"/>
          <p14:tracePt t="55874" x="9264650" y="5670550"/>
          <p14:tracePt t="55891" x="9423400" y="5892800"/>
          <p14:tracePt t="55908" x="9588500" y="6089650"/>
          <p14:tracePt t="55923" x="9747250" y="6216650"/>
          <p14:tracePt t="55940" x="9925050" y="6324600"/>
          <p14:tracePt t="55957" x="10109200" y="6394450"/>
          <p14:tracePt t="55973" x="10325100" y="6432550"/>
          <p14:tracePt t="55990" x="10591800" y="6438900"/>
          <p14:tracePt t="56007" x="10972800" y="6350000"/>
          <p14:tracePt t="56023" x="11410950" y="6184900"/>
          <p14:tracePt t="56040" x="11893550" y="5918200"/>
          <p14:tracePt t="56042" x="12128500" y="5784850"/>
          <p14:tracePt t="56056" x="12185650" y="5632450"/>
          <p14:tracePt t="56074" x="12185650" y="5213350"/>
          <p14:tracePt t="56090" x="12185650" y="4953000"/>
          <p14:tracePt t="56107" x="12185650" y="4692650"/>
          <p14:tracePt t="56124" x="12160250" y="4400550"/>
          <p14:tracePt t="56140" x="12090400" y="4102100"/>
          <p14:tracePt t="56158" x="11976100" y="3790950"/>
          <p14:tracePt t="56173" x="11868150" y="3498850"/>
          <p14:tracePt t="56190" x="11753850" y="3238500"/>
          <p14:tracePt t="56207" x="11645900" y="3022600"/>
          <p14:tracePt t="56223" x="11569700" y="2825750"/>
          <p14:tracePt t="56226" x="11525250" y="2724150"/>
          <p14:tracePt t="56240" x="11480800" y="2635250"/>
          <p14:tracePt t="56257" x="11391900" y="2482850"/>
          <p14:tracePt t="56259" x="11347450" y="2406650"/>
          <p14:tracePt t="56274" x="11271250" y="2260600"/>
          <p14:tracePt t="56290" x="11176000" y="2120900"/>
          <p14:tracePt t="56307" x="11055350" y="1993900"/>
          <p14:tracePt t="56324" x="10896600" y="1885950"/>
          <p14:tracePt t="56341" x="10699750" y="1778000"/>
          <p14:tracePt t="56357" x="10464800" y="1670050"/>
          <p14:tracePt t="56373" x="10185400" y="1593850"/>
          <p14:tracePt t="56393" x="9950450" y="1549400"/>
          <p14:tracePt t="56408" x="9728200" y="1524000"/>
          <p14:tracePt t="56410" x="9639300" y="1524000"/>
          <p14:tracePt t="56423" x="9537700" y="1524000"/>
          <p14:tracePt t="56440" x="9372600" y="1555750"/>
          <p14:tracePt t="56442" x="9296400" y="1581150"/>
          <p14:tracePt t="56457" x="9232900" y="1606550"/>
          <p14:tracePt t="56474" x="9061450" y="1733550"/>
          <p14:tracePt t="56490" x="8966200" y="1847850"/>
          <p14:tracePt t="56507" x="8870950" y="2000250"/>
          <p14:tracePt t="56523" x="8801100" y="2171700"/>
          <p14:tracePt t="56540" x="8743950" y="2343150"/>
          <p14:tracePt t="56557" x="8699500" y="2540000"/>
          <p14:tracePt t="56573" x="8686800" y="2730500"/>
          <p14:tracePt t="56591" x="8686800" y="2921000"/>
          <p14:tracePt t="56607" x="8712200" y="3111500"/>
          <p14:tracePt t="56610" x="8737600" y="3206750"/>
          <p14:tracePt t="56623" x="8769350" y="3308350"/>
          <p14:tracePt t="56640" x="8832850" y="3473450"/>
          <p14:tracePt t="56642" x="8877300" y="3536950"/>
          <p14:tracePt t="56657" x="8978900" y="3657600"/>
          <p14:tracePt t="56674" x="9118600" y="3752850"/>
          <p14:tracePt t="56690" x="9283700" y="3822700"/>
          <p14:tracePt t="56706" x="9467850" y="3860800"/>
          <p14:tracePt t="56723" x="9658350" y="3879850"/>
          <p14:tracePt t="56740" x="9867900" y="3867150"/>
          <p14:tracePt t="56756" x="10064750" y="3810000"/>
          <p14:tracePt t="56773" x="10229850" y="3721100"/>
          <p14:tracePt t="56790" x="10356850" y="3606800"/>
          <p14:tracePt t="56806" x="10439400" y="3492500"/>
          <p14:tracePt t="56824" x="10496550" y="3378200"/>
          <p14:tracePt t="56840" x="10528300" y="3276600"/>
          <p14:tracePt t="56843" x="10541000" y="3232150"/>
          <p14:tracePt t="56857" x="10541000" y="3206750"/>
          <p14:tracePt t="56874" x="10541000" y="3136900"/>
          <p14:tracePt t="56892" x="10541000" y="3086100"/>
          <p14:tracePt t="56907" x="10534650" y="3041650"/>
          <p14:tracePt t="56923" x="10528300" y="3003550"/>
          <p14:tracePt t="56940" x="10515600" y="2978150"/>
          <p14:tracePt t="56956" x="10509250" y="2959100"/>
          <p14:tracePt t="56973" x="10502900" y="2946400"/>
          <p14:tracePt t="56990" x="10502900" y="2940050"/>
          <p14:tracePt t="57006" x="10502900" y="2933700"/>
          <p14:tracePt t="57023" x="10502900" y="2927350"/>
          <p14:tracePt t="57040" x="10496550" y="2914650"/>
          <p14:tracePt t="57056" x="10496550" y="2908300"/>
          <p14:tracePt t="57073" x="10496550" y="2895600"/>
          <p14:tracePt t="57090" x="10496550" y="2882900"/>
          <p14:tracePt t="57107" x="10483850" y="2870200"/>
          <p14:tracePt t="57123" x="10483850" y="2857500"/>
          <p14:tracePt t="57140" x="10483850" y="2838450"/>
          <p14:tracePt t="57157" x="10477500" y="2819400"/>
          <p14:tracePt t="57173" x="10471150" y="2794000"/>
          <p14:tracePt t="57206" x="10464800" y="2781300"/>
          <p14:tracePt t="57306" x="0" y="0"/>
        </p14:tracePtLst>
        <p14:tracePtLst>
          <p14:tracePt t="60490" x="1244600" y="2806700"/>
          <p14:tracePt t="60696" x="1257300" y="2806700"/>
          <p14:tracePt t="60720" x="1327150" y="2806700"/>
          <p14:tracePt t="60726" x="1371600" y="2806700"/>
          <p14:tracePt t="60740" x="1485900" y="2806700"/>
          <p14:tracePt t="60756" x="1625600" y="2806700"/>
          <p14:tracePt t="60772" x="1739900" y="2806700"/>
          <p14:tracePt t="60789" x="1841500" y="2806700"/>
          <p14:tracePt t="60805" x="1905000" y="2806700"/>
          <p14:tracePt t="60822" x="1968500" y="2806700"/>
          <p14:tracePt t="60840" x="2038350" y="2806700"/>
          <p14:tracePt t="60843" x="2076450" y="2806700"/>
          <p14:tracePt t="60856" x="2133600" y="2806700"/>
          <p14:tracePt t="60872" x="2247900" y="2806700"/>
          <p14:tracePt t="60875" x="2311400" y="2806700"/>
          <p14:tracePt t="60889" x="2368550" y="2806700"/>
          <p14:tracePt t="60906" x="2463800" y="2806700"/>
          <p14:tracePt t="60922" x="2495550" y="2806700"/>
          <p14:tracePt t="60939" x="2508250" y="2813050"/>
          <p14:tracePt t="60955" x="2520950" y="2813050"/>
          <p14:tracePt t="60972" x="2540000" y="2813050"/>
          <p14:tracePt t="60988" x="2571750" y="2813050"/>
          <p14:tracePt t="61005" x="2616200" y="2813050"/>
          <p14:tracePt t="61022" x="2692400" y="2813050"/>
          <p14:tracePt t="61038" x="2781300" y="2813050"/>
          <p14:tracePt t="61055" x="2863850" y="2813050"/>
          <p14:tracePt t="61072" x="2933700" y="2813050"/>
          <p14:tracePt t="61074" x="2952750" y="2813050"/>
          <p14:tracePt t="61088" x="2978150" y="2813050"/>
          <p14:tracePt t="61107" x="3028950" y="2813050"/>
          <p14:tracePt t="61123" x="3060700" y="2813050"/>
          <p14:tracePt t="61140" x="3105150" y="2813050"/>
          <p14:tracePt t="61156" x="3149600" y="2813050"/>
          <p14:tracePt t="61172" x="3200400" y="2813050"/>
          <p14:tracePt t="61189" x="3244850" y="2813050"/>
          <p14:tracePt t="61205" x="3295650" y="2813050"/>
          <p14:tracePt t="61222" x="3340100" y="2813050"/>
          <p14:tracePt t="61238" x="3390900" y="2813050"/>
          <p14:tracePt t="61255" x="3441700" y="2813050"/>
          <p14:tracePt t="61272" x="3511550" y="2813050"/>
          <p14:tracePt t="61288" x="3575050" y="2813050"/>
          <p14:tracePt t="61305" x="3657600" y="2813050"/>
          <p14:tracePt t="61321" x="3702050" y="2813050"/>
          <p14:tracePt t="61338" x="3752850" y="2813050"/>
          <p14:tracePt t="61355" x="3797300" y="2813050"/>
          <p14:tracePt t="61372" x="3848100" y="2813050"/>
          <p14:tracePt t="61389" x="3892550" y="2813050"/>
          <p14:tracePt t="61406" x="3924300" y="2813050"/>
          <p14:tracePt t="61410" x="3949700" y="2813050"/>
          <p14:tracePt t="61422" x="3975100" y="2813050"/>
          <p14:tracePt t="61439" x="4013200" y="2813050"/>
          <p14:tracePt t="61443" x="4038600" y="2813050"/>
          <p14:tracePt t="61455" x="4057650" y="2813050"/>
          <p14:tracePt t="61472" x="4095750" y="2813050"/>
          <p14:tracePt t="61488" x="4140200" y="2813050"/>
          <p14:tracePt t="61490" x="4152900" y="2813050"/>
          <p14:tracePt t="61505" x="4197350" y="2813050"/>
          <p14:tracePt t="61522" x="4229100" y="2813050"/>
          <p14:tracePt t="61538" x="4267200" y="2819400"/>
          <p14:tracePt t="61555" x="4298950" y="2825750"/>
          <p14:tracePt t="61572" x="4318000" y="2832100"/>
          <p14:tracePt t="61588" x="4337050" y="2838450"/>
          <p14:tracePt t="61606" x="4343400" y="2838450"/>
          <p14:tracePt t="61622" x="4356100" y="2838450"/>
          <p14:tracePt t="62354" x="0" y="0"/>
        </p14:tracePtLst>
        <p14:tracePtLst>
          <p14:tracePt t="63159" x="4445000" y="2870200"/>
          <p14:tracePt t="63317" x="4451350" y="2870200"/>
          <p14:tracePt t="63335" x="4489450" y="2870200"/>
          <p14:tracePt t="63338" x="4508500" y="2870200"/>
          <p14:tracePt t="63349" x="4540250" y="2870200"/>
          <p14:tracePt t="63359" x="4578350" y="2870200"/>
          <p14:tracePt t="63372" x="4648200" y="2870200"/>
          <p14:tracePt t="63389" x="4718050" y="2870200"/>
          <p14:tracePt t="63394" x="4749800" y="2870200"/>
          <p14:tracePt t="63404" x="4775200" y="2870200"/>
          <p14:tracePt t="63421" x="4819650" y="2870200"/>
          <p14:tracePt t="63438" x="4857750" y="2870200"/>
          <p14:tracePt t="63455" x="4889500" y="2870200"/>
          <p14:tracePt t="63471" x="4927600" y="2870200"/>
          <p14:tracePt t="63473" x="4946650" y="2870200"/>
          <p14:tracePt t="63488" x="4972050" y="2870200"/>
          <p14:tracePt t="63504" x="5016500" y="2870200"/>
          <p14:tracePt t="63506" x="5041900" y="2870200"/>
          <p14:tracePt t="63521" x="5067300" y="2870200"/>
          <p14:tracePt t="63537" x="5137150" y="2870200"/>
          <p14:tracePt t="63554" x="5181600" y="2870200"/>
          <p14:tracePt t="63571" x="5238750" y="2870200"/>
          <p14:tracePt t="63587" x="5289550" y="2870200"/>
          <p14:tracePt t="63604" x="5340350" y="2870200"/>
          <p14:tracePt t="63621" x="5403850" y="2870200"/>
          <p14:tracePt t="63638" x="5454650" y="2870200"/>
          <p14:tracePt t="63654" x="5499100" y="2870200"/>
          <p14:tracePt t="63671" x="5549900" y="2870200"/>
          <p14:tracePt t="63688" x="5588000" y="2870200"/>
          <p14:tracePt t="63691" x="5607050" y="2870200"/>
          <p14:tracePt t="63704" x="5632450" y="2870200"/>
          <p14:tracePt t="63721" x="5689600" y="2870200"/>
          <p14:tracePt t="63738" x="5721350" y="2870200"/>
          <p14:tracePt t="63754" x="5753100" y="2870200"/>
          <p14:tracePt t="63771" x="5791200" y="2870200"/>
          <p14:tracePt t="63787" x="5822950" y="2870200"/>
          <p14:tracePt t="63804" x="5854700" y="2870200"/>
          <p14:tracePt t="63821" x="5886450" y="2870200"/>
          <p14:tracePt t="63837" x="5911850" y="2870200"/>
          <p14:tracePt t="63854" x="5930900" y="2870200"/>
          <p14:tracePt t="63871" x="5943600" y="2870200"/>
          <p14:tracePt t="64523" x="5956300" y="2870200"/>
          <p14:tracePt t="64542" x="5962650" y="2870200"/>
          <p14:tracePt t="64554" x="5981700" y="2870200"/>
          <p14:tracePt t="64571" x="5994400" y="2870200"/>
          <p14:tracePt t="64587" x="6007100" y="2870200"/>
          <p14:tracePt t="64604" x="6013450" y="2870200"/>
          <p14:tracePt t="64621" x="6026150" y="2870200"/>
          <p14:tracePt t="64638" x="6032500" y="2870200"/>
          <p14:tracePt t="64654" x="6038850" y="2870200"/>
          <p14:tracePt t="64671" x="6045200" y="2870200"/>
          <p14:tracePt t="64709" x="6051550" y="2870200"/>
          <p14:tracePt t="66420" x="0" y="0"/>
        </p14:tracePtLst>
        <p14:tracePtLst>
          <p14:tracePt t="71358" x="2584450" y="2806700"/>
          <p14:tracePt t="71518" x="2597150" y="2806700"/>
          <p14:tracePt t="71535" x="2635250" y="2806700"/>
          <p14:tracePt t="71540" x="2660650" y="2806700"/>
          <p14:tracePt t="71557" x="2736850" y="2806700"/>
          <p14:tracePt t="71568" x="2774950" y="2806700"/>
          <p14:tracePt t="71570" x="2819400" y="2806700"/>
          <p14:tracePt t="71586" x="2914650" y="2806700"/>
          <p14:tracePt t="71602" x="3003550" y="2806700"/>
          <p14:tracePt t="71618" x="3086100" y="2806700"/>
          <p14:tracePt t="71635" x="3162300" y="2806700"/>
          <p14:tracePt t="71651" x="3213100" y="2806700"/>
          <p14:tracePt t="71668" x="3244850" y="2806700"/>
          <p14:tracePt t="71685" x="3282950" y="2806700"/>
          <p14:tracePt t="71702" x="3314700" y="2806700"/>
          <p14:tracePt t="71719" x="3340100" y="2806700"/>
          <p14:tracePt t="71721" x="3352800" y="2806700"/>
          <p14:tracePt t="71735" x="3359150" y="2806700"/>
          <p14:tracePt t="71751" x="3384550" y="2806700"/>
          <p14:tracePt t="71768" x="3390900" y="2806700"/>
          <p14:tracePt t="71785" x="3403600" y="2806700"/>
          <p14:tracePt t="71786" x="3416300" y="2806700"/>
          <p14:tracePt t="71801" x="3435350" y="2806700"/>
          <p14:tracePt t="71818" x="3460750" y="2806700"/>
          <p14:tracePt t="71835" x="3498850" y="2806700"/>
          <p14:tracePt t="71851" x="3524250" y="2806700"/>
          <p14:tracePt t="71868" x="3549650" y="2806700"/>
          <p14:tracePt t="71885" x="3568700" y="2806700"/>
          <p14:tracePt t="71902" x="3587750" y="2806700"/>
          <p14:tracePt t="71919" x="3613150" y="2806700"/>
          <p14:tracePt t="71921" x="3619500" y="2806700"/>
          <p14:tracePt t="71935" x="3632200" y="2806700"/>
          <p14:tracePt t="71952" x="3657600" y="2813050"/>
          <p14:tracePt t="71954" x="3663950" y="2813050"/>
          <p14:tracePt t="71968" x="3676650" y="2819400"/>
          <p14:tracePt t="71987" x="3708400" y="2825750"/>
          <p14:tracePt t="72001" x="3727450" y="2825750"/>
          <p14:tracePt t="72018" x="3746500" y="2825750"/>
          <p14:tracePt t="72034" x="3759200" y="2825750"/>
          <p14:tracePt t="72051" x="3771900" y="2825750"/>
          <p14:tracePt t="72068" x="3784600" y="2825750"/>
          <p14:tracePt t="72085" x="3803650" y="2825750"/>
          <p14:tracePt t="72101" x="3822700" y="2825750"/>
          <p14:tracePt t="72118" x="3848100" y="2825750"/>
          <p14:tracePt t="72135" x="3873500" y="2825750"/>
          <p14:tracePt t="72140" x="3886200" y="2825750"/>
          <p14:tracePt t="72151" x="3892550" y="2825750"/>
          <p14:tracePt t="72168" x="3911600" y="2825750"/>
          <p14:tracePt t="72186" x="3924300" y="2819400"/>
          <p14:tracePt t="72189" x="3930650" y="2813050"/>
          <p14:tracePt t="72202" x="3949700" y="2806700"/>
          <p14:tracePt t="72218" x="3962400" y="2800350"/>
          <p14:tracePt t="72235" x="3975100" y="2794000"/>
          <p14:tracePt t="72251" x="3981450" y="2774950"/>
          <p14:tracePt t="72268" x="3987800" y="2768600"/>
          <p14:tracePt t="72285" x="3994150" y="2749550"/>
          <p14:tracePt t="72301" x="3994150" y="2736850"/>
          <p14:tracePt t="72318" x="4000500" y="2717800"/>
          <p14:tracePt t="72351" x="4000500" y="2711450"/>
          <p14:tracePt t="72392" x="4000500" y="2705100"/>
          <p14:tracePt t="72405" x="4000500" y="2698750"/>
          <p14:tracePt t="72412" x="4000500" y="2692400"/>
          <p14:tracePt t="72421" x="4000500" y="2686050"/>
          <p14:tracePt t="72436" x="3987800" y="2679700"/>
          <p14:tracePt t="72452" x="3981450" y="2667000"/>
          <p14:tracePt t="72469" x="3962400" y="2660650"/>
          <p14:tracePt t="72485" x="3924300" y="2647950"/>
          <p14:tracePt t="72490" x="3898900" y="2635250"/>
          <p14:tracePt t="72501" x="3867150" y="2628900"/>
          <p14:tracePt t="72518" x="3778250" y="2616200"/>
          <p14:tracePt t="72536" x="3676650" y="2597150"/>
          <p14:tracePt t="72542" x="3619500" y="2584450"/>
          <p14:tracePt t="72555" x="3524250" y="2565400"/>
          <p14:tracePt t="72568" x="3467100" y="2559050"/>
          <p14:tracePt t="72584" x="3390900" y="2552700"/>
          <p14:tracePt t="72587" x="3359150" y="2552700"/>
          <p14:tracePt t="72601" x="3289300" y="2552700"/>
          <p14:tracePt t="72618" x="3219450" y="2552700"/>
          <p14:tracePt t="72634" x="3162300" y="2552700"/>
          <p14:tracePt t="72652" x="3105150" y="2559050"/>
          <p14:tracePt t="72668" x="3060700" y="2571750"/>
          <p14:tracePt t="72685" x="3022600" y="2584450"/>
          <p14:tracePt t="72701" x="3003550" y="2597150"/>
          <p14:tracePt t="72718" x="2990850" y="2616200"/>
          <p14:tracePt t="72735" x="2978150" y="2622550"/>
          <p14:tracePt t="72751" x="2971800" y="2635250"/>
          <p14:tracePt t="72768" x="2965450" y="2641600"/>
          <p14:tracePt t="72785" x="2959100" y="2654300"/>
          <p14:tracePt t="72801" x="2952750" y="2686050"/>
          <p14:tracePt t="72818" x="2952750" y="2705100"/>
          <p14:tracePt t="72834" x="2952750" y="2724150"/>
          <p14:tracePt t="72851" x="2952750" y="2749550"/>
          <p14:tracePt t="72868" x="2965450" y="2762250"/>
          <p14:tracePt t="72884" x="2990850" y="2787650"/>
          <p14:tracePt t="72902" x="3035300" y="2813050"/>
          <p14:tracePt t="72918" x="3111500" y="2832100"/>
          <p14:tracePt t="72923" x="3168650" y="2844800"/>
          <p14:tracePt t="72935" x="3232150" y="2857500"/>
          <p14:tracePt t="72951" x="3371850" y="2863850"/>
          <p14:tracePt t="72968" x="3524250" y="2863850"/>
          <p14:tracePt t="72985" x="3657600" y="2863850"/>
          <p14:tracePt t="72988" x="3721100" y="2863850"/>
          <p14:tracePt t="73001" x="3822700" y="2863850"/>
          <p14:tracePt t="73018" x="3879850" y="2851150"/>
          <p14:tracePt t="73034" x="3924300" y="2844800"/>
          <p14:tracePt t="73051" x="3962400" y="2832100"/>
          <p14:tracePt t="73067" x="4000500" y="2819400"/>
          <p14:tracePt t="73084" x="4025900" y="2813050"/>
          <p14:tracePt t="73101" x="4044950" y="2800350"/>
          <p14:tracePt t="73118" x="4070350" y="2781300"/>
          <p14:tracePt t="73134" x="4083050" y="2768600"/>
          <p14:tracePt t="73151" x="4095750" y="2755900"/>
          <p14:tracePt t="73168" x="4102100" y="2743200"/>
          <p14:tracePt t="73185" x="4108450" y="2730500"/>
          <p14:tracePt t="73203" x="4114800" y="2717800"/>
          <p14:tracePt t="73218" x="4121150" y="2705100"/>
          <p14:tracePt t="73251" x="4121150" y="2698750"/>
          <p14:tracePt t="73274" x="4121150" y="2692400"/>
          <p14:tracePt t="73284" x="4121150" y="2686050"/>
          <p14:tracePt t="73301" x="4121150" y="2673350"/>
          <p14:tracePt t="73318" x="4114800" y="2667000"/>
          <p14:tracePt t="73334" x="4089400" y="2660650"/>
          <p14:tracePt t="73351" x="4057650" y="2660650"/>
          <p14:tracePt t="73367" x="4025900" y="2660650"/>
          <p14:tracePt t="73384" x="3987800" y="2660650"/>
          <p14:tracePt t="73387" x="3968750" y="2660650"/>
          <p14:tracePt t="73401" x="3937000" y="2660650"/>
          <p14:tracePt t="73418" x="3905250" y="2660650"/>
          <p14:tracePt t="73435" x="3879850" y="2660650"/>
          <p14:tracePt t="73451" x="3854450" y="2660650"/>
          <p14:tracePt t="73468" x="3829050" y="2673350"/>
          <p14:tracePt t="73485" x="3822700" y="2679700"/>
          <p14:tracePt t="73501" x="3810000" y="2698750"/>
          <p14:tracePt t="73517" x="3803650" y="2705100"/>
          <p14:tracePt t="73535" x="3803650" y="2717800"/>
          <p14:tracePt t="73538" x="3803650" y="2730500"/>
          <p14:tracePt t="73551" x="3803650" y="2736850"/>
          <p14:tracePt t="73568" x="3803650" y="2749550"/>
          <p14:tracePt t="73570" x="3803650" y="2755900"/>
          <p14:tracePt t="73587" x="3803650" y="2762250"/>
          <p14:tracePt t="73601" x="3803650" y="2768600"/>
          <p14:tracePt t="73617" x="3803650" y="2781300"/>
          <p14:tracePt t="73634" x="3816350" y="2787650"/>
          <p14:tracePt t="73651" x="3829050" y="2794000"/>
          <p14:tracePt t="73668" x="3867150" y="2806700"/>
          <p14:tracePt t="73685" x="3917950" y="2819400"/>
          <p14:tracePt t="73701" x="3956050" y="2825750"/>
          <p14:tracePt t="73717" x="4006850" y="2825750"/>
          <p14:tracePt t="73734" x="4051300" y="2825750"/>
          <p14:tracePt t="73751" x="4089400" y="2825750"/>
          <p14:tracePt t="73753" x="4102100" y="2825750"/>
          <p14:tracePt t="73767" x="4121150" y="2825750"/>
          <p14:tracePt t="73784" x="4140200" y="2813050"/>
          <p14:tracePt t="73801" x="4146550" y="2806700"/>
          <p14:tracePt t="73817" x="4159250" y="2781300"/>
          <p14:tracePt t="73834" x="4171950" y="2749550"/>
          <p14:tracePt t="73851" x="4171950" y="2736850"/>
          <p14:tracePt t="73867" x="4171950" y="2717800"/>
          <p14:tracePt t="73884" x="4171950" y="2698750"/>
          <p14:tracePt t="73901" x="4165600" y="2667000"/>
          <p14:tracePt t="73918" x="4159250" y="2647950"/>
          <p14:tracePt t="73934" x="4140200" y="2622550"/>
          <p14:tracePt t="73939" x="4133850" y="2616200"/>
          <p14:tracePt t="73951" x="4127500" y="2609850"/>
          <p14:tracePt t="73968" x="4114800" y="2603500"/>
          <p14:tracePt t="73985" x="4102100" y="2590800"/>
          <p14:tracePt t="73987" x="4095750" y="2590800"/>
          <p14:tracePt t="74001" x="4083050" y="2584450"/>
          <p14:tracePt t="74017" x="4025900" y="2571750"/>
          <p14:tracePt t="74034" x="3987800" y="2571750"/>
          <p14:tracePt t="74051" x="3943350" y="2571750"/>
          <p14:tracePt t="74068" x="3892550" y="2571750"/>
          <p14:tracePt t="74084" x="3860800" y="2571750"/>
          <p14:tracePt t="74100" x="3816350" y="2571750"/>
          <p14:tracePt t="74117" x="3790950" y="2571750"/>
          <p14:tracePt t="74134" x="3765550" y="2584450"/>
          <p14:tracePt t="74151" x="3733800" y="2597150"/>
          <p14:tracePt t="74167" x="3714750" y="2609850"/>
          <p14:tracePt t="74170" x="3708400" y="2616200"/>
          <p14:tracePt t="74184" x="3695700" y="2622550"/>
          <p14:tracePt t="74201" x="3683000" y="2647950"/>
          <p14:tracePt t="74217" x="3670300" y="2673350"/>
          <p14:tracePt t="74235" x="3663950" y="2686050"/>
          <p14:tracePt t="74251" x="3663950" y="2698750"/>
          <p14:tracePt t="74267" x="3663950" y="2705100"/>
          <p14:tracePt t="74284" x="3663950" y="2724150"/>
          <p14:tracePt t="74300" x="3663950" y="2730500"/>
          <p14:tracePt t="74317" x="3663950" y="2743200"/>
          <p14:tracePt t="74334" x="3663950" y="2755900"/>
          <p14:tracePt t="74350" x="3670300" y="2762250"/>
          <p14:tracePt t="74367" x="3683000" y="2774950"/>
          <p14:tracePt t="74384" x="3727450" y="2781300"/>
          <p14:tracePt t="74390" x="3746500" y="2781300"/>
          <p14:tracePt t="74400" x="3765550" y="2781300"/>
          <p14:tracePt t="74418" x="3867150" y="2781300"/>
          <p14:tracePt t="74434" x="3905250" y="2781300"/>
          <p14:tracePt t="74451" x="3943350" y="2781300"/>
          <p14:tracePt t="74468" x="3949700" y="2774950"/>
          <p14:tracePt t="74484" x="3962400" y="2768600"/>
          <p14:tracePt t="74502" x="3962400" y="2755900"/>
          <p14:tracePt t="74517" x="3962400" y="2749550"/>
          <p14:tracePt t="74534" x="3968750" y="2736850"/>
          <p14:tracePt t="75114" x="0" y="0"/>
        </p14:tracePtLst>
        <p14:tracePtLst>
          <p14:tracePt t="76180" x="1428750" y="3498850"/>
          <p14:tracePt t="76227" x="1428750" y="3505200"/>
          <p14:tracePt t="76254" x="1441450" y="3505200"/>
          <p14:tracePt t="76268" x="1485900" y="3505200"/>
          <p14:tracePt t="76284" x="1562100" y="3505200"/>
          <p14:tracePt t="76300" x="1676400" y="3505200"/>
          <p14:tracePt t="76317" x="1835150" y="3505200"/>
          <p14:tracePt t="76333" x="2044700" y="3505200"/>
          <p14:tracePt t="76350" x="2241550" y="3505200"/>
          <p14:tracePt t="76367" x="2444750" y="3505200"/>
          <p14:tracePt t="76369" x="2527300" y="3505200"/>
          <p14:tracePt t="76383" x="2603500" y="3505200"/>
          <p14:tracePt t="76400" x="2698750" y="3505200"/>
          <p14:tracePt t="76403" x="2730500" y="3505200"/>
          <p14:tracePt t="76417" x="2755900" y="3505200"/>
          <p14:tracePt t="76434" x="2794000" y="3505200"/>
          <p14:tracePt t="76451" x="2813050" y="3511550"/>
          <p14:tracePt t="76467" x="2851150" y="3517900"/>
          <p14:tracePt t="76484" x="2882900" y="3517900"/>
          <p14:tracePt t="76502" x="2914650" y="3517900"/>
          <p14:tracePt t="76517" x="2933700" y="3517900"/>
          <p14:tracePt t="76550" x="2940050" y="3517900"/>
          <p14:tracePt t="76566" x="2946400" y="3517900"/>
          <p14:tracePt t="76583" x="2952750" y="3517900"/>
          <p14:tracePt t="76600" x="2978150" y="3524250"/>
          <p14:tracePt t="76616" x="2984500" y="3524250"/>
          <p14:tracePt t="76619" x="2990850" y="3524250"/>
          <p14:tracePt t="76718" x="2997200" y="3524250"/>
          <p14:tracePt t="76751" x="3003550" y="3524250"/>
          <p14:tracePt t="76767" x="3009900" y="3524250"/>
          <p14:tracePt t="76787" x="3016250" y="3524250"/>
          <p14:tracePt t="76800" x="3022600" y="3524250"/>
          <p14:tracePt t="76818" x="3035300" y="3524250"/>
          <p14:tracePt t="76834" x="3041650" y="3524250"/>
          <p14:tracePt t="77130" x="0" y="0"/>
        </p14:tracePtLst>
        <p14:tracePtLst>
          <p14:tracePt t="77534" x="2857500" y="3530600"/>
          <p14:tracePt t="77616" x="2870200" y="3530600"/>
          <p14:tracePt t="77635" x="2933700" y="3530600"/>
          <p14:tracePt t="77657" x="2997200" y="3530600"/>
          <p14:tracePt t="77660" x="3041650" y="3530600"/>
          <p14:tracePt t="77672" x="3098800" y="3530600"/>
          <p14:tracePt t="77684" x="3232150" y="3530600"/>
          <p14:tracePt t="77700" x="3390900" y="3530600"/>
          <p14:tracePt t="77717" x="3562350" y="3530600"/>
          <p14:tracePt t="77733" x="3740150" y="3530600"/>
          <p14:tracePt t="77750" x="3911600" y="3530600"/>
          <p14:tracePt t="77766" x="4064000" y="3530600"/>
          <p14:tracePt t="77783" x="4197350" y="3530600"/>
          <p14:tracePt t="77799" x="4298950" y="3530600"/>
          <p14:tracePt t="77802" x="4356100" y="3530600"/>
          <p14:tracePt t="77816" x="4400550" y="3530600"/>
          <p14:tracePt t="77833" x="4470400" y="3530600"/>
          <p14:tracePt t="77835" x="4508500" y="3530600"/>
          <p14:tracePt t="77849" x="4552950" y="3530600"/>
          <p14:tracePt t="77866" x="4584700" y="3530600"/>
          <p14:tracePt t="77883" x="4622800" y="3530600"/>
          <p14:tracePt t="77899" x="4641850" y="3530600"/>
          <p14:tracePt t="77916" x="4673600" y="3530600"/>
          <p14:tracePt t="77933" x="4705350" y="3530600"/>
          <p14:tracePt t="77950" x="4737100" y="3530600"/>
          <p14:tracePt t="77954" x="4756150" y="3530600"/>
          <p14:tracePt t="77966" x="4768850" y="3530600"/>
          <p14:tracePt t="77969" x="4781550" y="3530600"/>
          <p14:tracePt t="77983" x="4787900" y="3530600"/>
          <p14:tracePt t="78000" x="4813300" y="3530600"/>
          <p14:tracePt t="78003" x="4819650" y="3530600"/>
          <p14:tracePt t="78016" x="4832350" y="3530600"/>
          <p14:tracePt t="78033" x="4851400" y="3530600"/>
          <p14:tracePt t="78037" x="4870450" y="3530600"/>
          <p14:tracePt t="78049" x="4902200" y="3530600"/>
          <p14:tracePt t="78066" x="4933950" y="3530600"/>
          <p14:tracePt t="78083" x="4965700" y="3530600"/>
          <p14:tracePt t="78099" x="4984750" y="3530600"/>
          <p14:tracePt t="78116" x="5003800" y="3530600"/>
          <p14:tracePt t="78133" x="5022850" y="3530600"/>
          <p14:tracePt t="78149" x="5041900" y="3530600"/>
          <p14:tracePt t="78166" x="5067300" y="3530600"/>
          <p14:tracePt t="78183" x="5086350" y="3530600"/>
          <p14:tracePt t="78199" x="5105400" y="3530600"/>
          <p14:tracePt t="78216" x="5124450" y="3530600"/>
          <p14:tracePt t="78219" x="5143500" y="3530600"/>
          <p14:tracePt t="78233" x="5162550" y="3530600"/>
          <p14:tracePt t="78250" x="5181600" y="3530600"/>
          <p14:tracePt t="78266" x="5200650" y="3530600"/>
          <p14:tracePt t="78283" x="5226050" y="3530600"/>
          <p14:tracePt t="78299" x="5245100" y="3517900"/>
          <p14:tracePt t="78316" x="5276850" y="3492500"/>
          <p14:tracePt t="78333" x="5302250" y="3473450"/>
          <p14:tracePt t="78349" x="5327650" y="3448050"/>
          <p14:tracePt t="78366" x="5340350" y="3435350"/>
          <p14:tracePt t="78382" x="5353050" y="3409950"/>
          <p14:tracePt t="78399" x="5359400" y="3403600"/>
          <p14:tracePt t="78416" x="5365750" y="3384550"/>
          <p14:tracePt t="78433" x="5365750" y="3365500"/>
          <p14:tracePt t="78449" x="5365750" y="3346450"/>
          <p14:tracePt t="78466" x="5359400" y="3314700"/>
          <p14:tracePt t="78483" x="5327650" y="3295650"/>
          <p14:tracePt t="78500" x="5270500" y="3270250"/>
          <p14:tracePt t="78516" x="5156200" y="3244850"/>
          <p14:tracePt t="78532" x="5016500" y="3232150"/>
          <p14:tracePt t="78550" x="4902200" y="3232150"/>
          <p14:tracePt t="78566" x="4762500" y="3232150"/>
          <p14:tracePt t="78582" x="4648200" y="3232150"/>
          <p14:tracePt t="78599" x="4552950" y="3232150"/>
          <p14:tracePt t="78616" x="4483100" y="3238500"/>
          <p14:tracePt t="78618" x="4457700" y="3244850"/>
          <p14:tracePt t="78632" x="4438650" y="3251200"/>
          <p14:tracePt t="78649" x="4400550" y="3263900"/>
          <p14:tracePt t="78666" x="4381500" y="3282950"/>
          <p14:tracePt t="78682" x="4356100" y="3302000"/>
          <p14:tracePt t="78699" x="4343400" y="3321050"/>
          <p14:tracePt t="78716" x="4330700" y="3346450"/>
          <p14:tracePt t="78732" x="4318000" y="3371850"/>
          <p14:tracePt t="78749" x="4311650" y="3390900"/>
          <p14:tracePt t="78766" x="4311650" y="3422650"/>
          <p14:tracePt t="78782" x="4311650" y="3454400"/>
          <p14:tracePt t="78799" x="4318000" y="3473450"/>
          <p14:tracePt t="78816" x="4337050" y="3505200"/>
          <p14:tracePt t="78832" x="4362450" y="3524250"/>
          <p14:tracePt t="78834" x="4381500" y="3543300"/>
          <p14:tracePt t="78849" x="4451350" y="3575050"/>
          <p14:tracePt t="78865" x="4572000" y="3600450"/>
          <p14:tracePt t="78882" x="4711700" y="3613150"/>
          <p14:tracePt t="78899" x="4864100" y="3613150"/>
          <p14:tracePt t="78916" x="4997450" y="3613150"/>
          <p14:tracePt t="78933" x="5099050" y="3606800"/>
          <p14:tracePt t="78949" x="5149850" y="3581400"/>
          <p14:tracePt t="78966" x="5181600" y="3562350"/>
          <p14:tracePt t="78982" x="5194300" y="3543300"/>
          <p14:tracePt t="79000" x="5200650" y="3517900"/>
          <p14:tracePt t="79002" x="5207000" y="3505200"/>
          <p14:tracePt t="79016" x="5213350" y="3498850"/>
          <p14:tracePt t="79032" x="5213350" y="3479800"/>
          <p14:tracePt t="79034" x="5213350" y="3467100"/>
          <p14:tracePt t="79049" x="5219700" y="3441700"/>
          <p14:tracePt t="79065" x="5213350" y="3397250"/>
          <p14:tracePt t="79082" x="5200650" y="3371850"/>
          <p14:tracePt t="79099" x="5168900" y="3340100"/>
          <p14:tracePt t="79116" x="5130800" y="3314700"/>
          <p14:tracePt t="79132" x="5080000" y="3289300"/>
          <p14:tracePt t="79149" x="5022850" y="3276600"/>
          <p14:tracePt t="79166" x="4953000" y="3263900"/>
          <p14:tracePt t="79182" x="4895850" y="3257550"/>
          <p14:tracePt t="79199" x="4832350" y="3257550"/>
          <p14:tracePt t="79202" x="4800600" y="3257550"/>
          <p14:tracePt t="79215" x="4775200" y="3257550"/>
          <p14:tracePt t="79233" x="4718050" y="3257550"/>
          <p14:tracePt t="79249" x="4641850" y="3276600"/>
          <p14:tracePt t="79266" x="4610100" y="3302000"/>
          <p14:tracePt t="79282" x="4572000" y="3321050"/>
          <p14:tracePt t="79299" x="4546600" y="3346450"/>
          <p14:tracePt t="79316" x="4527550" y="3365500"/>
          <p14:tracePt t="79332" x="4514850" y="3390900"/>
          <p14:tracePt t="79349" x="4508500" y="3409950"/>
          <p14:tracePt t="79366" x="4502150" y="3429000"/>
          <p14:tracePt t="79382" x="4502150" y="3448050"/>
          <p14:tracePt t="79399" x="4502150" y="3467100"/>
          <p14:tracePt t="79415" x="4502150" y="3479800"/>
          <p14:tracePt t="79432" x="4502150" y="3511550"/>
          <p14:tracePt t="79435" x="4508500" y="3517900"/>
          <p14:tracePt t="79449" x="4533900" y="3536950"/>
          <p14:tracePt t="79466" x="4565650" y="3556000"/>
          <p14:tracePt t="79482" x="4629150" y="3568700"/>
          <p14:tracePt t="79499" x="4718050" y="3581400"/>
          <p14:tracePt t="79515" x="4813300" y="3587750"/>
          <p14:tracePt t="79532" x="4940300" y="3587750"/>
          <p14:tracePt t="79549" x="5080000" y="3587750"/>
          <p14:tracePt t="79565" x="5175250" y="3581400"/>
          <p14:tracePt t="79582" x="5219700" y="3556000"/>
          <p14:tracePt t="79599" x="5245100" y="3536950"/>
          <p14:tracePt t="79615" x="5257800" y="3511550"/>
          <p14:tracePt t="79619" x="5257800" y="3498850"/>
          <p14:tracePt t="79632" x="5264150" y="3492500"/>
          <p14:tracePt t="79649" x="5276850" y="3460750"/>
          <p14:tracePt t="79665" x="5295900" y="3416300"/>
          <p14:tracePt t="79682" x="5295900" y="3403600"/>
          <p14:tracePt t="79699" x="5295900" y="3384550"/>
          <p14:tracePt t="79716" x="5289550" y="3359150"/>
          <p14:tracePt t="79732" x="5289550" y="3352800"/>
          <p14:tracePt t="79749" x="5283200" y="3340100"/>
          <p14:tracePt t="79766" x="5264150" y="3327400"/>
          <p14:tracePt t="79782" x="5232400" y="3308350"/>
          <p14:tracePt t="79799" x="5168900" y="3289300"/>
          <p14:tracePt t="79815" x="5099050" y="3276600"/>
          <p14:tracePt t="79832" x="5010150" y="3257550"/>
          <p14:tracePt t="79849" x="4933950" y="3244850"/>
          <p14:tracePt t="79850" x="4908550" y="3244850"/>
          <p14:tracePt t="79865" x="4864100" y="3244850"/>
          <p14:tracePt t="79882" x="4813300" y="3251200"/>
          <p14:tracePt t="79899" x="4775200" y="3263900"/>
          <p14:tracePt t="79915" x="4749800" y="3289300"/>
          <p14:tracePt t="79932" x="4724400" y="3321050"/>
          <p14:tracePt t="79949" x="4705350" y="3359150"/>
          <p14:tracePt t="79965" x="4692650" y="3390900"/>
          <p14:tracePt t="79982" x="4692650" y="3409950"/>
          <p14:tracePt t="79999" x="4692650" y="3441700"/>
          <p14:tracePt t="80003" x="4692650" y="3448050"/>
          <p14:tracePt t="80015" x="4692650" y="3467100"/>
          <p14:tracePt t="80032" x="4692650" y="3492500"/>
          <p14:tracePt t="80034" x="4699000" y="3505200"/>
          <p14:tracePt t="80049" x="4705350" y="3517900"/>
          <p14:tracePt t="80065" x="4737100" y="3536950"/>
          <p14:tracePt t="80082" x="4775200" y="3549650"/>
          <p14:tracePt t="80099" x="4806950" y="3562350"/>
          <p14:tracePt t="80115" x="4870450" y="3568700"/>
          <p14:tracePt t="80132" x="4927600" y="3568700"/>
          <p14:tracePt t="80148" x="5003800" y="3568700"/>
          <p14:tracePt t="80165" x="5060950" y="3568700"/>
          <p14:tracePt t="80182" x="5099050" y="3568700"/>
          <p14:tracePt t="80199" x="5137150" y="3562350"/>
          <p14:tracePt t="80215" x="5156200" y="3549650"/>
          <p14:tracePt t="80219" x="5168900" y="3543300"/>
          <p14:tracePt t="80232" x="5181600" y="3536950"/>
          <p14:tracePt t="80249" x="5200650" y="3505200"/>
          <p14:tracePt t="80265" x="5207000" y="3498850"/>
          <p14:tracePt t="80282" x="5213350" y="3479800"/>
          <p14:tracePt t="80299" x="5213350" y="3473450"/>
          <p14:tracePt t="80315" x="5213350" y="3454400"/>
          <p14:tracePt t="80332" x="5213350" y="3409950"/>
          <p14:tracePt t="80348" x="5187950" y="3384550"/>
          <p14:tracePt t="80365" x="5162550" y="3359150"/>
          <p14:tracePt t="80382" x="5118100" y="3333750"/>
          <p14:tracePt t="80398" x="5067300" y="3321050"/>
          <p14:tracePt t="80415" x="5016500" y="3308350"/>
          <p14:tracePt t="80432" x="4978400" y="3302000"/>
          <p14:tracePt t="80449" x="4914900" y="3302000"/>
          <p14:tracePt t="80451" x="4870450" y="3302000"/>
          <p14:tracePt t="80466" x="4775200" y="3302000"/>
          <p14:tracePt t="80482" x="4679950" y="3302000"/>
          <p14:tracePt t="80499" x="4591050" y="3308350"/>
          <p14:tracePt t="80516" x="4533900" y="3314700"/>
          <p14:tracePt t="80532" x="4502150" y="3321050"/>
          <p14:tracePt t="80548" x="4476750" y="3333750"/>
          <p14:tracePt t="80565" x="4464050" y="3352800"/>
          <p14:tracePt t="80582" x="4451350" y="3365500"/>
          <p14:tracePt t="80598" x="4438650" y="3390900"/>
          <p14:tracePt t="80615" x="4432300" y="3422650"/>
          <p14:tracePt t="80632" x="4432300" y="3467100"/>
          <p14:tracePt t="80648" x="4445000" y="3530600"/>
          <p14:tracePt t="80649" x="4470400" y="3556000"/>
          <p14:tracePt t="80665" x="4514850" y="3613150"/>
          <p14:tracePt t="80681" x="4603750" y="3657600"/>
          <p14:tracePt t="80698" x="4711700" y="3689350"/>
          <p14:tracePt t="80715" x="4832350" y="3695700"/>
          <p14:tracePt t="80732" x="4940300" y="3695700"/>
          <p14:tracePt t="80749" x="5054600" y="3689350"/>
          <p14:tracePt t="80765" x="5137150" y="3657600"/>
          <p14:tracePt t="80782" x="5181600" y="3632200"/>
          <p14:tracePt t="80798" x="5219700" y="3594100"/>
          <p14:tracePt t="80815" x="5238750" y="3562350"/>
          <p14:tracePt t="80832" x="5257800" y="3524250"/>
          <p14:tracePt t="80848" x="5257800" y="3486150"/>
          <p14:tracePt t="80865" x="5257800" y="3435350"/>
          <p14:tracePt t="80881" x="5257800" y="3416300"/>
          <p14:tracePt t="80898" x="5257800" y="3397250"/>
          <p14:tracePt t="80915" x="5257800" y="3384550"/>
          <p14:tracePt t="80932" x="5245100" y="3378200"/>
          <p14:tracePt t="80948" x="5226050" y="3365500"/>
          <p14:tracePt t="80965" x="5181600" y="3346450"/>
          <p14:tracePt t="80982" x="5105400" y="3314700"/>
          <p14:tracePt t="80998" x="4978400" y="3282950"/>
          <p14:tracePt t="81002" x="4914900" y="3276600"/>
          <p14:tracePt t="81015" x="4851400" y="3270250"/>
          <p14:tracePt t="81032" x="4762500" y="3263900"/>
          <p14:tracePt t="81035" x="4730750" y="3263900"/>
          <p14:tracePt t="81048" x="4705350" y="3263900"/>
          <p14:tracePt t="81066" x="4673600" y="3263900"/>
          <p14:tracePt t="81081" x="4648200" y="3270250"/>
          <p14:tracePt t="81100" x="4622800" y="3308350"/>
          <p14:tracePt t="81115" x="4603750" y="3340100"/>
          <p14:tracePt t="81131" x="4591050" y="3365500"/>
          <p14:tracePt t="81148" x="4584700" y="3378200"/>
          <p14:tracePt t="81165" x="4584700" y="3397250"/>
          <p14:tracePt t="81181" x="4584700" y="3422650"/>
          <p14:tracePt t="81198" x="4603750" y="3448050"/>
          <p14:tracePt t="81202" x="4616450" y="3467100"/>
          <p14:tracePt t="81215" x="4622800" y="3479800"/>
          <p14:tracePt t="81232" x="4679950" y="3511550"/>
          <p14:tracePt t="81234" x="4705350" y="3524250"/>
          <p14:tracePt t="81248" x="4737100" y="3536950"/>
          <p14:tracePt t="81265" x="4832350" y="3549650"/>
          <p14:tracePt t="81282" x="4895850" y="3549650"/>
          <p14:tracePt t="81298" x="4965700" y="3543300"/>
          <p14:tracePt t="81315" x="5022850" y="3530600"/>
          <p14:tracePt t="81331" x="5067300" y="3505200"/>
          <p14:tracePt t="81348" x="5105400" y="3486150"/>
          <p14:tracePt t="81365" x="5118100" y="3473450"/>
          <p14:tracePt t="81381" x="5130800" y="3460750"/>
          <p14:tracePt t="81398" x="5130800" y="3441700"/>
          <p14:tracePt t="81431" x="5137150" y="3429000"/>
          <p14:tracePt t="81853" x="5137150" y="3422650"/>
          <p14:tracePt t="81915" x="5130800" y="3416300"/>
          <p14:tracePt t="81941" x="5124450" y="3416300"/>
          <p14:tracePt t="81954" x="5118100" y="3416300"/>
          <p14:tracePt t="81966" x="5105400" y="3409950"/>
          <p14:tracePt t="81982" x="5099050" y="3409950"/>
          <p14:tracePt t="82000" x="5080000" y="3403600"/>
          <p14:tracePt t="82004" x="5073650" y="3403600"/>
          <p14:tracePt t="82016" x="5060950" y="3403600"/>
          <p14:tracePt t="82033" x="5041900" y="3403600"/>
          <p14:tracePt t="82036" x="5022850" y="3397250"/>
          <p14:tracePt t="82050" x="5010150" y="3397250"/>
          <p14:tracePt t="82065" x="4972050" y="3390900"/>
          <p14:tracePt t="82082" x="4933950" y="3390900"/>
          <p14:tracePt t="82098" x="4908550" y="3390900"/>
          <p14:tracePt t="82115" x="4876800" y="3390900"/>
          <p14:tracePt t="82131" x="4838700" y="3390900"/>
          <p14:tracePt t="82148" x="4806950" y="3390900"/>
          <p14:tracePt t="82165" x="4775200" y="3390900"/>
          <p14:tracePt t="82181" x="4737100" y="3390900"/>
          <p14:tracePt t="82198" x="4718050" y="3390900"/>
          <p14:tracePt t="82215" x="4699000" y="3390900"/>
          <p14:tracePt t="82232" x="4686300" y="3390900"/>
          <p14:tracePt t="82252" x="4679950" y="3397250"/>
          <p14:tracePt t="82274" x="4673600" y="3397250"/>
          <p14:tracePt t="82291" x="4673600" y="3403600"/>
          <p14:tracePt t="82323" x="4667250" y="3403600"/>
          <p14:tracePt t="82354" x="4660900" y="3409950"/>
          <p14:tracePt t="82394" x="4660900" y="3416300"/>
          <p14:tracePt t="82437" x="4654550" y="3422650"/>
          <p14:tracePt t="82474" x="4654550" y="3429000"/>
          <p14:tracePt t="82703" x="4654550" y="3435350"/>
          <p14:tracePt t="82718" x="4654550" y="3441700"/>
          <p14:tracePt t="82802" x="0" y="0"/>
        </p14:tracePtLst>
        <p14:tracePtLst>
          <p14:tracePt t="89639" x="1168400" y="3181350"/>
          <p14:tracePt t="89756" x="1181100" y="3181350"/>
          <p14:tracePt t="89772" x="1219200" y="3181350"/>
          <p14:tracePt t="89788" x="1295400" y="3181350"/>
          <p14:tracePt t="89804" x="1403350" y="3181350"/>
          <p14:tracePt t="89812" x="1473200" y="3181350"/>
          <p14:tracePt t="89829" x="1631950" y="3181350"/>
          <p14:tracePt t="89846" x="1803400" y="3181350"/>
          <p14:tracePt t="89862" x="1943100" y="3181350"/>
          <p14:tracePt t="89866" x="1993900" y="3181350"/>
          <p14:tracePt t="89879" x="2038350" y="3181350"/>
          <p14:tracePt t="89896" x="2076450" y="3181350"/>
          <p14:tracePt t="89900" x="2095500" y="3181350"/>
          <p14:tracePt t="89912" x="2108200" y="3181350"/>
          <p14:tracePt t="89929" x="2120900" y="3181350"/>
          <p14:tracePt t="89945" x="2165350" y="3181350"/>
          <p14:tracePt t="89962" x="2197100" y="3181350"/>
          <p14:tracePt t="89979" x="2247900" y="3181350"/>
          <p14:tracePt t="89996" x="2286000" y="3181350"/>
          <p14:tracePt t="90012" x="2311400" y="3181350"/>
          <p14:tracePt t="90029" x="2330450" y="3181350"/>
          <p14:tracePt t="90045" x="2343150" y="3181350"/>
          <p14:tracePt t="90063" x="2362200" y="3187700"/>
          <p14:tracePt t="90079" x="2374900" y="3187700"/>
          <p14:tracePt t="90095" x="2393950" y="3194050"/>
          <p14:tracePt t="90112" x="2419350" y="3200400"/>
          <p14:tracePt t="90128" x="2425700" y="3200400"/>
          <p14:tracePt t="90145" x="2444750" y="3206750"/>
          <p14:tracePt t="90162" x="2463800" y="3206750"/>
          <p14:tracePt t="90178" x="2482850" y="3206750"/>
          <p14:tracePt t="90195" x="2489200" y="3206750"/>
          <p14:tracePt t="90212" x="2501900" y="3206750"/>
          <p14:tracePt t="91142" x="2508250" y="3206750"/>
          <p14:tracePt t="91155" x="2514600" y="3206750"/>
          <p14:tracePt t="91164" x="2527300" y="3206750"/>
          <p14:tracePt t="91178" x="2546350" y="3206750"/>
          <p14:tracePt t="91195" x="2578100" y="3206750"/>
          <p14:tracePt t="91211" x="2616200" y="3206750"/>
          <p14:tracePt t="91228" x="2647950" y="3206750"/>
          <p14:tracePt t="91245" x="2679700" y="3206750"/>
          <p14:tracePt t="91262" x="2705100" y="3206750"/>
          <p14:tracePt t="91278" x="2711450" y="3206750"/>
          <p14:tracePt t="92034" x="2717800" y="3206750"/>
          <p14:tracePt t="92050" x="2724150" y="3206750"/>
          <p14:tracePt t="92069" x="2743200" y="3213100"/>
          <p14:tracePt t="92084" x="2762250" y="3213100"/>
          <p14:tracePt t="92095" x="2774950" y="3213100"/>
          <p14:tracePt t="92112" x="2813050" y="3213100"/>
          <p14:tracePt t="92128" x="2857500" y="3225800"/>
          <p14:tracePt t="92131" x="2876550" y="3225800"/>
          <p14:tracePt t="92144" x="2895600" y="3225800"/>
          <p14:tracePt t="92161" x="2952750" y="3238500"/>
          <p14:tracePt t="92178" x="2984500" y="3238500"/>
          <p14:tracePt t="92194" x="3022600" y="3238500"/>
          <p14:tracePt t="92211" x="3054350" y="3238500"/>
          <p14:tracePt t="92228" x="3086100" y="3238500"/>
          <p14:tracePt t="92245" x="3124200" y="3238500"/>
          <p14:tracePt t="92262" x="3162300" y="3238500"/>
          <p14:tracePt t="92279" x="3206750" y="3238500"/>
          <p14:tracePt t="92282" x="3225800" y="3238500"/>
          <p14:tracePt t="92295" x="3251200" y="3238500"/>
          <p14:tracePt t="92312" x="3295650" y="3238500"/>
          <p14:tracePt t="92330" x="3333750" y="3238500"/>
          <p14:tracePt t="92332" x="3359150" y="3238500"/>
          <p14:tracePt t="92344" x="3378200" y="3238500"/>
          <p14:tracePt t="92362" x="3460750" y="3238500"/>
          <p14:tracePt t="92378" x="3524250" y="3238500"/>
          <p14:tracePt t="92396" x="3587750" y="3238500"/>
          <p14:tracePt t="92411" x="3657600" y="3238500"/>
          <p14:tracePt t="92428" x="3721100" y="3238500"/>
          <p14:tracePt t="92445" x="3778250" y="3238500"/>
          <p14:tracePt t="92461" x="3822700" y="3238500"/>
          <p14:tracePt t="92478" x="3873500" y="3238500"/>
          <p14:tracePt t="92494" x="3917950" y="3238500"/>
          <p14:tracePt t="92512" x="3975100" y="3238500"/>
          <p14:tracePt t="92515" x="4000500" y="3238500"/>
          <p14:tracePt t="92529" x="4019550" y="3238500"/>
          <p14:tracePt t="92532" x="4057650" y="3238500"/>
          <p14:tracePt t="92545" x="4070350" y="3232150"/>
          <p14:tracePt t="92564" x="4102100" y="3225800"/>
          <p14:tracePt t="92579" x="4121150" y="3219450"/>
          <p14:tracePt t="92595" x="4140200" y="3213100"/>
          <p14:tracePt t="92611" x="4152900" y="3206750"/>
          <p14:tracePt t="92628" x="4178300" y="3194050"/>
          <p14:tracePt t="92644" x="4197350" y="3187700"/>
          <p14:tracePt t="92662" x="4210050" y="3175000"/>
          <p14:tracePt t="92678" x="4222750" y="3168650"/>
          <p14:tracePt t="92694" x="4241800" y="3149600"/>
          <p14:tracePt t="92711" x="4248150" y="3136900"/>
          <p14:tracePt t="92715" x="4254500" y="3130550"/>
          <p14:tracePt t="92728" x="4260850" y="3130550"/>
          <p14:tracePt t="92744" x="4279900" y="3117850"/>
          <p14:tracePt t="92762" x="4298950" y="3092450"/>
          <p14:tracePt t="92779" x="4318000" y="3073400"/>
          <p14:tracePt t="92795" x="4324350" y="3054350"/>
          <p14:tracePt t="92812" x="4337050" y="3035300"/>
          <p14:tracePt t="92828" x="4343400" y="3022600"/>
          <p14:tracePt t="92844" x="4343400" y="3016250"/>
          <p14:tracePt t="92861" x="4343400" y="2997200"/>
          <p14:tracePt t="92878" x="4343400" y="2965450"/>
          <p14:tracePt t="92894" x="4318000" y="2946400"/>
          <p14:tracePt t="92911" x="4286250" y="2921000"/>
          <p14:tracePt t="92915" x="4260850" y="2914650"/>
          <p14:tracePt t="92928" x="4229100" y="2908300"/>
          <p14:tracePt t="92944" x="4159250" y="2901950"/>
          <p14:tracePt t="92962" x="4038600" y="2901950"/>
          <p14:tracePt t="92978" x="3968750" y="2901950"/>
          <p14:tracePt t="92994" x="3898900" y="2901950"/>
          <p14:tracePt t="93011" x="3822700" y="2901950"/>
          <p14:tracePt t="93029" x="3727450" y="2908300"/>
          <p14:tracePt t="93045" x="3632200" y="2933700"/>
          <p14:tracePt t="93063" x="3543300" y="2965450"/>
          <p14:tracePt t="93078" x="3473450" y="2990850"/>
          <p14:tracePt t="93095" x="3429000" y="3022600"/>
          <p14:tracePt t="93111" x="3397250" y="3048000"/>
          <p14:tracePt t="93114" x="3384550" y="3060700"/>
          <p14:tracePt t="93128" x="3378200" y="3073400"/>
          <p14:tracePt t="93144" x="3371850" y="3098800"/>
          <p14:tracePt t="93146" x="3365500" y="3111500"/>
          <p14:tracePt t="93162" x="3359150" y="3130550"/>
          <p14:tracePt t="93178" x="3359150" y="3136900"/>
          <p14:tracePt t="93194" x="3359150" y="3155950"/>
          <p14:tracePt t="93211" x="3359150" y="3187700"/>
          <p14:tracePt t="93228" x="3378200" y="3200400"/>
          <p14:tracePt t="93244" x="3409950" y="3225800"/>
          <p14:tracePt t="93261" x="3467100" y="3244850"/>
          <p14:tracePt t="93278" x="3536950" y="3257550"/>
          <p14:tracePt t="93295" x="3625850" y="3270250"/>
          <p14:tracePt t="93312" x="3702050" y="3282950"/>
          <p14:tracePt t="93314" x="3740150" y="3282950"/>
          <p14:tracePt t="93328" x="3771900" y="3282950"/>
          <p14:tracePt t="93345" x="3835400" y="3282950"/>
          <p14:tracePt t="93347" x="3867150" y="3276600"/>
          <p14:tracePt t="93361" x="3930650" y="3257550"/>
          <p14:tracePt t="93377" x="3981450" y="3232150"/>
          <p14:tracePt t="93395" x="4032250" y="3206750"/>
          <p14:tracePt t="93411" x="4064000" y="3181350"/>
          <p14:tracePt t="93428" x="4089400" y="3162300"/>
          <p14:tracePt t="93444" x="4102100" y="3130550"/>
          <p14:tracePt t="93461" x="4114800" y="3111500"/>
          <p14:tracePt t="93477" x="4121150" y="3092450"/>
          <p14:tracePt t="93494" x="4127500" y="3073400"/>
          <p14:tracePt t="93511" x="4127500" y="3054350"/>
          <p14:tracePt t="93533" x="4127500" y="3041650"/>
          <p14:tracePt t="93544" x="4127500" y="3035300"/>
          <p14:tracePt t="93561" x="4127500" y="3016250"/>
          <p14:tracePt t="93578" x="4095750" y="2990850"/>
          <p14:tracePt t="93595" x="4057650" y="2971800"/>
          <p14:tracePt t="93611" x="4006850" y="2959100"/>
          <p14:tracePt t="93627" x="3937000" y="2946400"/>
          <p14:tracePt t="93644" x="3879850" y="2946400"/>
          <p14:tracePt t="93661" x="3816350" y="2946400"/>
          <p14:tracePt t="93677" x="3740150" y="2946400"/>
          <p14:tracePt t="93694" x="3683000" y="2959100"/>
          <p14:tracePt t="93711" x="3638550" y="2965450"/>
          <p14:tracePt t="93727" x="3600450" y="2978150"/>
          <p14:tracePt t="93744" x="3562350" y="2990850"/>
          <p14:tracePt t="93746" x="3549650" y="2990850"/>
          <p14:tracePt t="93760" x="3536950" y="3003550"/>
          <p14:tracePt t="93762" x="3524250" y="3009900"/>
          <p14:tracePt t="93777" x="3505200" y="3035300"/>
          <p14:tracePt t="93794" x="3498850" y="3048000"/>
          <p14:tracePt t="93811" x="3498850" y="3060700"/>
          <p14:tracePt t="93828" x="3492500" y="3079750"/>
          <p14:tracePt t="93844" x="3492500" y="3092450"/>
          <p14:tracePt t="93861" x="3492500" y="3111500"/>
          <p14:tracePt t="93877" x="3492500" y="3136900"/>
          <p14:tracePt t="93896" x="3498850" y="3162300"/>
          <p14:tracePt t="93911" x="3524250" y="3181350"/>
          <p14:tracePt t="93927" x="3568700" y="3206750"/>
          <p14:tracePt t="93944" x="3625850" y="3219450"/>
          <p14:tracePt t="93946" x="3670300" y="3238500"/>
          <p14:tracePt t="93961" x="3727450" y="3244850"/>
          <p14:tracePt t="93977" x="3879850" y="3270250"/>
          <p14:tracePt t="93994" x="3968750" y="3270250"/>
          <p14:tracePt t="94011" x="4044950" y="3270250"/>
          <p14:tracePt t="94028" x="4108450" y="3270250"/>
          <p14:tracePt t="94044" x="4184650" y="3263900"/>
          <p14:tracePt t="94061" x="4229100" y="3257550"/>
          <p14:tracePt t="94077" x="4248150" y="3244850"/>
          <p14:tracePt t="94094" x="4273550" y="3225800"/>
          <p14:tracePt t="94111" x="4286250" y="3213100"/>
          <p14:tracePt t="94113" x="4292600" y="3200400"/>
          <p14:tracePt t="94127" x="4298950" y="3187700"/>
          <p14:tracePt t="94144" x="4311650" y="3168650"/>
          <p14:tracePt t="94160" x="4318000" y="3149600"/>
          <p14:tracePt t="94177" x="4318000" y="3130550"/>
          <p14:tracePt t="94194" x="4324350" y="3111500"/>
          <p14:tracePt t="94210" x="4324350" y="3105150"/>
          <p14:tracePt t="94227" x="4324350" y="3092450"/>
          <p14:tracePt t="94244" x="4324350" y="3086100"/>
          <p14:tracePt t="94261" x="4330700" y="3073400"/>
          <p14:tracePt t="94278" x="4330700" y="3060700"/>
          <p14:tracePt t="94295" x="4330700" y="3054350"/>
          <p14:tracePt t="94311" x="4330700" y="3041650"/>
          <p14:tracePt t="94328" x="4324350" y="3028950"/>
          <p14:tracePt t="94344" x="4318000" y="3028950"/>
          <p14:tracePt t="94373" x="4318000" y="3022600"/>
          <p14:tracePt t="94956" x="0" y="0"/>
        </p14:tracePtLst>
        <p14:tracePtLst>
          <p14:tracePt t="95645" x="4629150" y="3175000"/>
          <p14:tracePt t="95741" x="4629150" y="3168650"/>
          <p14:tracePt t="95764" x="4654550" y="3168650"/>
          <p14:tracePt t="95768" x="4679950" y="3168650"/>
          <p14:tracePt t="95781" x="4762500" y="3168650"/>
          <p14:tracePt t="95795" x="4889500" y="3168650"/>
          <p14:tracePt t="95811" x="5041900" y="3168650"/>
          <p14:tracePt t="95827" x="5200650" y="3168650"/>
          <p14:tracePt t="95844" x="5346700" y="3168650"/>
          <p14:tracePt t="95861" x="5486400" y="3168650"/>
          <p14:tracePt t="95877" x="5562600" y="3168650"/>
          <p14:tracePt t="95895" x="5613400" y="3168650"/>
          <p14:tracePt t="95910" x="5638800" y="3168650"/>
          <p14:tracePt t="95927" x="5645150" y="3168650"/>
          <p14:tracePt t="96108" x="5651500" y="3162300"/>
          <p14:tracePt t="96108" x="0" y="0"/>
        </p14:tracePtLst>
        <p14:tracePtLst>
          <p14:tracePt t="96846" x="4616450" y="3149600"/>
          <p14:tracePt t="96968" x="4622800" y="3149600"/>
          <p14:tracePt t="96991" x="4705350" y="3155950"/>
          <p14:tracePt t="96994" x="4730750" y="3155950"/>
          <p14:tracePt t="97002" x="4768850" y="3155950"/>
          <p14:tracePt t="97014" x="4819650" y="3155950"/>
          <p14:tracePt t="97026" x="4927600" y="3155950"/>
          <p14:tracePt t="97043" x="5022850" y="3155950"/>
          <p14:tracePt t="97061" x="5111750" y="3155950"/>
          <p14:tracePt t="97077" x="5187950" y="3155950"/>
          <p14:tracePt t="97093" x="5251450" y="3155950"/>
          <p14:tracePt t="97110" x="5327650" y="3155950"/>
          <p14:tracePt t="97126" x="5397500" y="3155950"/>
          <p14:tracePt t="97143" x="5467350" y="3155950"/>
          <p14:tracePt t="97160" x="5543550" y="3155950"/>
          <p14:tracePt t="97176" x="5619750" y="3155950"/>
          <p14:tracePt t="97178" x="5657850" y="3155950"/>
          <p14:tracePt t="97193" x="5721350" y="3155950"/>
          <p14:tracePt t="97210" x="5778500" y="3155950"/>
          <p14:tracePt t="97226" x="5822950" y="3155950"/>
          <p14:tracePt t="97243" x="5873750" y="3155950"/>
          <p14:tracePt t="97259" x="5924550" y="3155950"/>
          <p14:tracePt t="97276" x="5981700" y="3155950"/>
          <p14:tracePt t="97293" x="6057900" y="3155950"/>
          <p14:tracePt t="97310" x="6146800" y="3155950"/>
          <p14:tracePt t="97313" x="6184900" y="3155950"/>
          <p14:tracePt t="97326" x="6229350" y="3155950"/>
          <p14:tracePt t="97343" x="6318250" y="3155950"/>
          <p14:tracePt t="97360" x="6394450" y="3162300"/>
          <p14:tracePt t="97376" x="6457950" y="3162300"/>
          <p14:tracePt t="97379" x="6489700" y="3162300"/>
          <p14:tracePt t="97393" x="6527800" y="3162300"/>
          <p14:tracePt t="97409" x="6635750" y="3162300"/>
          <p14:tracePt t="97426" x="6699250" y="3162300"/>
          <p14:tracePt t="97443" x="6762750" y="3162300"/>
          <p14:tracePt t="97459" x="6832600" y="3162300"/>
          <p14:tracePt t="97476" x="6896100" y="3162300"/>
          <p14:tracePt t="97493" x="6940550" y="3162300"/>
          <p14:tracePt t="97509" x="6985000" y="3162300"/>
          <p14:tracePt t="97526" x="7016750" y="3162300"/>
          <p14:tracePt t="97543" x="7048500" y="3162300"/>
          <p14:tracePt t="97547" x="7067550" y="3162300"/>
          <p14:tracePt t="97561" x="7092950" y="3162300"/>
          <p14:tracePt t="97577" x="7112000" y="3155950"/>
          <p14:tracePt t="97579" x="7131050" y="3149600"/>
          <p14:tracePt t="97593" x="7156450" y="3149600"/>
          <p14:tracePt t="97611" x="7181850" y="3143250"/>
          <p14:tracePt t="97627" x="7200900" y="3130550"/>
          <p14:tracePt t="97643" x="7207250" y="3124200"/>
          <p14:tracePt t="97659" x="7219950" y="3111500"/>
          <p14:tracePt t="97676" x="7226300" y="3105150"/>
          <p14:tracePt t="97693" x="7226300" y="3086100"/>
          <p14:tracePt t="97709" x="7226300" y="3067050"/>
          <p14:tracePt t="97726" x="7219950" y="3028950"/>
          <p14:tracePt t="97743" x="7188200" y="2990850"/>
          <p14:tracePt t="97759" x="7143750" y="2965450"/>
          <p14:tracePt t="97763" x="7124700" y="2946400"/>
          <p14:tracePt t="97776" x="7099300" y="2933700"/>
          <p14:tracePt t="97793" x="7023100" y="2908300"/>
          <p14:tracePt t="97810" x="6965950" y="2895600"/>
          <p14:tracePt t="97827" x="6883400" y="2876550"/>
          <p14:tracePt t="97843" x="6756400" y="2857500"/>
          <p14:tracePt t="97860" x="6616700" y="2851150"/>
          <p14:tracePt t="97877" x="6477000" y="2851150"/>
          <p14:tracePt t="97893" x="6343650" y="2851150"/>
          <p14:tracePt t="97910" x="6235700" y="2851150"/>
          <p14:tracePt t="97926" x="6146800" y="2857500"/>
          <p14:tracePt t="97943" x="6096000" y="2876550"/>
          <p14:tracePt t="97959" x="6038850" y="2908300"/>
          <p14:tracePt t="97963" x="6026150" y="2927350"/>
          <p14:tracePt t="97976" x="5994400" y="2952750"/>
          <p14:tracePt t="97993" x="5956300" y="2997200"/>
          <p14:tracePt t="97995" x="5937250" y="3016250"/>
          <p14:tracePt t="98009" x="5911850" y="3060700"/>
          <p14:tracePt t="98026" x="5892800" y="3086100"/>
          <p14:tracePt t="98043" x="5892800" y="3098800"/>
          <p14:tracePt t="98061" x="5892800" y="3124200"/>
          <p14:tracePt t="98077" x="5892800" y="3143250"/>
          <p14:tracePt t="98093" x="5899150" y="3175000"/>
          <p14:tracePt t="98109" x="5930900" y="3200400"/>
          <p14:tracePt t="98127" x="5981700" y="3232150"/>
          <p14:tracePt t="98143" x="6064250" y="3251200"/>
          <p14:tracePt t="98146" x="6108700" y="3263900"/>
          <p14:tracePt t="98159" x="6159500" y="3270250"/>
          <p14:tracePt t="98176" x="6280150" y="3295650"/>
          <p14:tracePt t="98178" x="6337300" y="3302000"/>
          <p14:tracePt t="98193" x="6381750" y="3302000"/>
          <p14:tracePt t="98209" x="6521450" y="3302000"/>
          <p14:tracePt t="98226" x="6584950" y="3302000"/>
          <p14:tracePt t="98242" x="6642100" y="3295650"/>
          <p14:tracePt t="98259" x="6680200" y="3276600"/>
          <p14:tracePt t="98276" x="6699250" y="3257550"/>
          <p14:tracePt t="98293" x="6724650" y="3238500"/>
          <p14:tracePt t="98310" x="6737350" y="3213100"/>
          <p14:tracePt t="98326" x="6743700" y="3187700"/>
          <p14:tracePt t="98343" x="6743700" y="3168650"/>
          <p14:tracePt t="98360" x="6750050" y="3136900"/>
          <p14:tracePt t="98363" x="6750050" y="3124200"/>
          <p14:tracePt t="98376" x="6750050" y="3105150"/>
          <p14:tracePt t="98396" x="6731000" y="3060700"/>
          <p14:tracePt t="98410" x="6705600" y="3035300"/>
          <p14:tracePt t="98426" x="6673850" y="3022600"/>
          <p14:tracePt t="98442" x="6623050" y="3009900"/>
          <p14:tracePt t="98459" x="6553200" y="2990850"/>
          <p14:tracePt t="98476" x="6477000" y="2978150"/>
          <p14:tracePt t="98492" x="6388100" y="2978150"/>
          <p14:tracePt t="98509" x="6280150" y="2978150"/>
          <p14:tracePt t="98526" x="6159500" y="2990850"/>
          <p14:tracePt t="98530" x="6115050" y="3003550"/>
          <p14:tracePt t="98542" x="6070600" y="3009900"/>
          <p14:tracePt t="98559" x="5988050" y="3041650"/>
          <p14:tracePt t="98562" x="5962650" y="3054350"/>
          <p14:tracePt t="98576" x="5937250" y="3060700"/>
          <p14:tracePt t="98593" x="5911850" y="3086100"/>
          <p14:tracePt t="98596" x="5899150" y="3092450"/>
          <p14:tracePt t="98610" x="5886450" y="3117850"/>
          <p14:tracePt t="98626" x="5880100" y="3136900"/>
          <p14:tracePt t="98642" x="5880100" y="3155950"/>
          <p14:tracePt t="98659" x="5880100" y="3181350"/>
          <p14:tracePt t="98676" x="5880100" y="3206750"/>
          <p14:tracePt t="98692" x="5886450" y="3232150"/>
          <p14:tracePt t="98709" x="5918200" y="3257550"/>
          <p14:tracePt t="98726" x="5962650" y="3282950"/>
          <p14:tracePt t="98742" x="6038850" y="3295650"/>
          <p14:tracePt t="98759" x="6146800" y="3321050"/>
          <p14:tracePt t="98775" x="6267450" y="3327400"/>
          <p14:tracePt t="98792" x="6394450" y="3327400"/>
          <p14:tracePt t="98794" x="6451600" y="3327400"/>
          <p14:tracePt t="98811" x="6521450" y="3314700"/>
          <p14:tracePt t="98826" x="6546850" y="3302000"/>
          <p14:tracePt t="98843" x="6565900" y="3289300"/>
          <p14:tracePt t="98859" x="6578600" y="3270250"/>
          <p14:tracePt t="98876" x="6578600" y="3251200"/>
          <p14:tracePt t="98893" x="6578600" y="3219450"/>
          <p14:tracePt t="98909" x="6578600" y="3200400"/>
          <p14:tracePt t="98926" x="6578600" y="3175000"/>
          <p14:tracePt t="98942" x="6572250" y="3149600"/>
          <p14:tracePt t="98959" x="6559550" y="3130550"/>
          <p14:tracePt t="98976" x="6534150" y="3098800"/>
          <p14:tracePt t="98978" x="6515100" y="3092450"/>
          <p14:tracePt t="98992" x="6496050" y="3073400"/>
          <p14:tracePt t="99009" x="6388100" y="3003550"/>
          <p14:tracePt t="99026" x="6292850" y="2959100"/>
          <p14:tracePt t="99043" x="6203950" y="2921000"/>
          <p14:tracePt t="99060" x="6134100" y="2895600"/>
          <p14:tracePt t="99076" x="6089650" y="2889250"/>
          <p14:tracePt t="99092" x="6070600" y="2889250"/>
          <p14:tracePt t="99110" x="6051550" y="2889250"/>
          <p14:tracePt t="99126" x="6007100" y="2895600"/>
          <p14:tracePt t="99130" x="5981700" y="2908300"/>
          <p14:tracePt t="99142" x="5956300" y="2933700"/>
          <p14:tracePt t="99159" x="5905500" y="2971800"/>
          <p14:tracePt t="99175" x="5873750" y="3016250"/>
          <p14:tracePt t="99178" x="5867400" y="3035300"/>
          <p14:tracePt t="99192" x="5867400" y="3048000"/>
          <p14:tracePt t="99209" x="5848350" y="3092450"/>
          <p14:tracePt t="99225" x="5848350" y="3130550"/>
          <p14:tracePt t="99242" x="5848350" y="3162300"/>
          <p14:tracePt t="99259" x="5854700" y="3194050"/>
          <p14:tracePt t="99275" x="5861050" y="3206750"/>
          <p14:tracePt t="99292" x="5880100" y="3219450"/>
          <p14:tracePt t="99310" x="5911850" y="3238500"/>
          <p14:tracePt t="99313" x="5937250" y="3244850"/>
          <p14:tracePt t="99325" x="5962650" y="3251200"/>
          <p14:tracePt t="99343" x="6019800" y="3251200"/>
          <p14:tracePt t="99346" x="6057900" y="3251200"/>
          <p14:tracePt t="99360" x="6115050" y="3251200"/>
          <p14:tracePt t="99376" x="6223000" y="3251200"/>
          <p14:tracePt t="99392" x="6362700" y="3232150"/>
          <p14:tracePt t="99394" x="6426200" y="3225800"/>
          <p14:tracePt t="99410" x="6527800" y="3200400"/>
          <p14:tracePt t="99426" x="6584950" y="3181350"/>
          <p14:tracePt t="99442" x="6616700" y="3162300"/>
          <p14:tracePt t="99459" x="6623050" y="3143250"/>
          <p14:tracePt t="99475" x="6623050" y="3124200"/>
          <p14:tracePt t="99492" x="6623050" y="3079750"/>
          <p14:tracePt t="99509" x="6604000" y="3041650"/>
          <p14:tracePt t="99525" x="6546850" y="2997200"/>
          <p14:tracePt t="99542" x="6464300" y="2952750"/>
          <p14:tracePt t="99547" x="6413500" y="2927350"/>
          <p14:tracePt t="99559" x="6369050" y="2914650"/>
          <p14:tracePt t="99575" x="6280150" y="2895600"/>
          <p14:tracePt t="99579" x="6248400" y="2889250"/>
          <p14:tracePt t="99592" x="6210300" y="2882900"/>
          <p14:tracePt t="99609" x="6153150" y="2876550"/>
          <p14:tracePt t="99611" x="6127750" y="2876550"/>
          <p14:tracePt t="99625" x="6064250" y="2876550"/>
          <p14:tracePt t="99642" x="5988050" y="2882900"/>
          <p14:tracePt t="99659" x="5918200" y="2914650"/>
          <p14:tracePt t="99675" x="5873750" y="2940050"/>
          <p14:tracePt t="99692" x="5835650" y="2965450"/>
          <p14:tracePt t="99709" x="5816600" y="2978150"/>
          <p14:tracePt t="99725" x="5810250" y="3003550"/>
          <p14:tracePt t="99742" x="5797550" y="3028950"/>
          <p14:tracePt t="99759" x="5797550" y="3048000"/>
          <p14:tracePt t="99775" x="5797550" y="3073400"/>
          <p14:tracePt t="99779" x="5797550" y="3098800"/>
          <p14:tracePt t="99792" x="5803900" y="3111500"/>
          <p14:tracePt t="99809" x="5822950" y="3143250"/>
          <p14:tracePt t="99811" x="5835650" y="3155950"/>
          <p14:tracePt t="99826" x="5861050" y="3181350"/>
          <p14:tracePt t="99842" x="5892800" y="3206750"/>
          <p14:tracePt t="99858" x="5943600" y="3225800"/>
          <p14:tracePt t="99876" x="6013450" y="3238500"/>
          <p14:tracePt t="99892" x="6089650" y="3244850"/>
          <p14:tracePt t="99909" x="6178550" y="3244850"/>
          <p14:tracePt t="99925" x="6267450" y="3244850"/>
          <p14:tracePt t="99942" x="6305550" y="3232150"/>
          <p14:tracePt t="99958" x="6330950" y="3213100"/>
          <p14:tracePt t="99975" x="6343650" y="3200400"/>
          <p14:tracePt t="99992" x="6362700" y="3175000"/>
          <p14:tracePt t="99994" x="6369050" y="3168650"/>
          <p14:tracePt t="100008" x="6375400" y="3149600"/>
          <p14:tracePt t="100012" x="6381750" y="3130550"/>
          <p14:tracePt t="100025" x="6388100" y="3105150"/>
          <p14:tracePt t="100042" x="6388100" y="3067050"/>
          <p14:tracePt t="100059" x="6388100" y="3028950"/>
          <p14:tracePt t="100075" x="6369050" y="2984500"/>
          <p14:tracePt t="100092" x="6343650" y="2959100"/>
          <p14:tracePt t="100109" x="6299200" y="2933700"/>
          <p14:tracePt t="100125" x="6261100" y="2908300"/>
          <p14:tracePt t="100142" x="6210300" y="2889250"/>
          <p14:tracePt t="100158" x="6172200" y="2882900"/>
          <p14:tracePt t="100175" x="6146800" y="2876550"/>
          <p14:tracePt t="100192" x="6127750" y="2876550"/>
          <p14:tracePt t="100208" x="6108700" y="2876550"/>
          <p14:tracePt t="100210" x="6102350" y="2876550"/>
          <p14:tracePt t="100225" x="6076950" y="2882900"/>
          <p14:tracePt t="100242" x="6064250" y="2901950"/>
          <p14:tracePt t="100258" x="6032500" y="2933700"/>
          <p14:tracePt t="100275" x="6007100" y="2965450"/>
          <p14:tracePt t="100292" x="5988050" y="3016250"/>
          <p14:tracePt t="100309" x="5969000" y="3067050"/>
          <p14:tracePt t="100326" x="5969000" y="3111500"/>
          <p14:tracePt t="100342" x="5969000" y="3143250"/>
          <p14:tracePt t="100358" x="5969000" y="3175000"/>
          <p14:tracePt t="100375" x="5975350" y="3206750"/>
          <p14:tracePt t="100378" x="5981700" y="3213100"/>
          <p14:tracePt t="100392" x="5994400" y="3225800"/>
          <p14:tracePt t="100409" x="6019800" y="3238500"/>
          <p14:tracePt t="100425" x="6089650" y="3251200"/>
          <p14:tracePt t="100441" x="6159500" y="3251200"/>
          <p14:tracePt t="100458" x="6280150" y="3244850"/>
          <p14:tracePt t="100475" x="6400800" y="3225800"/>
          <p14:tracePt t="100492" x="6515100" y="3181350"/>
          <p14:tracePt t="100508" x="6584950" y="3155950"/>
          <p14:tracePt t="100525" x="6623050" y="3130550"/>
          <p14:tracePt t="100541" x="6635750" y="3124200"/>
          <p14:tracePt t="100560" x="6635750" y="3098800"/>
          <p14:tracePt t="100575" x="6642100" y="3067050"/>
          <p14:tracePt t="100578" x="6642100" y="3054350"/>
          <p14:tracePt t="100592" x="6642100" y="3041650"/>
          <p14:tracePt t="100608" x="6635750" y="3009900"/>
          <p14:tracePt t="100625" x="6597650" y="2984500"/>
          <p14:tracePt t="100642" x="6565900" y="2971800"/>
          <p14:tracePt t="100658" x="6521450" y="2959100"/>
          <p14:tracePt t="100675" x="6477000" y="2959100"/>
          <p14:tracePt t="100692" x="6407150" y="2959100"/>
          <p14:tracePt t="100708" x="6362700" y="2978150"/>
          <p14:tracePt t="100725" x="6337300" y="3003550"/>
          <p14:tracePt t="100742" x="6318250" y="3022600"/>
          <p14:tracePt t="100758" x="6305550" y="3060700"/>
          <p14:tracePt t="100775" x="6305550" y="3079750"/>
          <p14:tracePt t="100792" x="6305550" y="3111500"/>
          <p14:tracePt t="100794" x="6305550" y="3130550"/>
          <p14:tracePt t="100808" x="6311900" y="3143250"/>
          <p14:tracePt t="100827" x="6343650" y="3168650"/>
          <p14:tracePt t="100841" x="6369050" y="3175000"/>
          <p14:tracePt t="100858" x="6407150" y="3175000"/>
          <p14:tracePt t="100875" x="6464300" y="3175000"/>
          <p14:tracePt t="100891" x="6546850" y="3155950"/>
          <p14:tracePt t="100908" x="6584950" y="3149600"/>
          <p14:tracePt t="100925" x="6610350" y="3136900"/>
          <p14:tracePt t="100941" x="6616700" y="3124200"/>
          <p14:tracePt t="100975" x="6616700" y="3117850"/>
          <p14:tracePt t="100992" x="6610350" y="3092450"/>
          <p14:tracePt t="101008" x="6591300" y="3073400"/>
          <p14:tracePt t="101009" x="6578600" y="3067050"/>
          <p14:tracePt t="101025" x="6572250" y="3060700"/>
          <p14:tracePt t="101042" x="6534150" y="3060700"/>
          <p14:tracePt t="101058" x="6515100" y="3060700"/>
          <p14:tracePt t="101075" x="6483350" y="3060700"/>
          <p14:tracePt t="101092" x="6464300" y="3086100"/>
          <p14:tracePt t="101108" x="6457950" y="3098800"/>
          <p14:tracePt t="101125" x="6451600" y="3124200"/>
          <p14:tracePt t="101141" x="6451600" y="3136900"/>
          <p14:tracePt t="101194" x="6451600" y="3143250"/>
          <p14:tracePt t="101222" x="6457950" y="3143250"/>
          <p14:tracePt t="101228" x="6470650" y="3143250"/>
          <p14:tracePt t="101254" x="6477000" y="3136900"/>
          <p14:tracePt t="101263" x="6483350" y="3130550"/>
          <p14:tracePt t="101290" x="6489700" y="3117850"/>
          <p14:tracePt t="101763" x="0" y="0"/>
        </p14:tracePtLst>
        <p14:tracePtLst>
          <p14:tracePt t="106655" x="1047750" y="3898900"/>
          <p14:tracePt t="106741" x="1060450" y="3898900"/>
          <p14:tracePt t="106758" x="1098550" y="3898900"/>
          <p14:tracePt t="106776" x="1162050" y="3898900"/>
          <p14:tracePt t="106780" x="1219200" y="3898900"/>
          <p14:tracePt t="106796" x="1352550" y="3898900"/>
          <p14:tracePt t="106806" x="1428750" y="3898900"/>
          <p14:tracePt t="106824" x="1593850" y="3898900"/>
          <p14:tracePt t="106826" x="1689100" y="3898900"/>
          <p14:tracePt t="106840" x="1778000" y="3898900"/>
          <p14:tracePt t="106857" x="1974850" y="3898900"/>
          <p14:tracePt t="106873" x="2241550" y="3898900"/>
          <p14:tracePt t="106890" x="2368550" y="3898900"/>
          <p14:tracePt t="106907" x="2495550" y="3898900"/>
          <p14:tracePt t="106923" x="2590800" y="3898900"/>
          <p14:tracePt t="106939" x="2673350" y="3898900"/>
          <p14:tracePt t="106956" x="2743200" y="3898900"/>
          <p14:tracePt t="106973" x="2800350" y="3898900"/>
          <p14:tracePt t="106990" x="2832100" y="3898900"/>
          <p14:tracePt t="107006" x="2844800" y="3898900"/>
          <p14:tracePt t="107023" x="2851150" y="3898900"/>
          <p14:tracePt t="107039" x="2857500" y="3898900"/>
          <p14:tracePt t="107056" x="2876550" y="3898900"/>
          <p14:tracePt t="107073" x="2901950" y="3898900"/>
          <p14:tracePt t="107090" x="2940050" y="3898900"/>
          <p14:tracePt t="107107" x="2971800" y="3898900"/>
          <p14:tracePt t="107123" x="3022600" y="3898900"/>
          <p14:tracePt t="107140" x="3073400" y="3898900"/>
          <p14:tracePt t="107156" x="3124200" y="3898900"/>
          <p14:tracePt t="107173" x="3168650" y="3898900"/>
          <p14:tracePt t="107189" x="3206750" y="3898900"/>
          <p14:tracePt t="107206" x="3238500" y="3898900"/>
          <p14:tracePt t="107223" x="3270250" y="3898900"/>
          <p14:tracePt t="107239" x="3308350" y="3898900"/>
          <p14:tracePt t="107256" x="3346450" y="3898900"/>
          <p14:tracePt t="107273" x="3397250" y="3898900"/>
          <p14:tracePt t="107273" x="3409950" y="3898900"/>
          <p14:tracePt t="107289" x="3460750" y="3898900"/>
          <p14:tracePt t="107306" x="3498850" y="3898900"/>
          <p14:tracePt t="107323" x="3549650" y="3898900"/>
          <p14:tracePt t="107340" x="3594100" y="3898900"/>
          <p14:tracePt t="107356" x="3644900" y="3898900"/>
          <p14:tracePt t="107373" x="3695700" y="3898900"/>
          <p14:tracePt t="107390" x="3752850" y="3898900"/>
          <p14:tracePt t="107406" x="3816350" y="3898900"/>
          <p14:tracePt t="107423" x="3892550" y="3898900"/>
          <p14:tracePt t="107439" x="3962400" y="3898900"/>
          <p14:tracePt t="107456" x="4025900" y="3898900"/>
          <p14:tracePt t="107459" x="4051300" y="3898900"/>
          <p14:tracePt t="107473" x="4070350" y="3898900"/>
          <p14:tracePt t="107489" x="4121150" y="3898900"/>
          <p14:tracePt t="107506" x="4152900" y="3898900"/>
          <p14:tracePt t="107523" x="4184650" y="3898900"/>
          <p14:tracePt t="107539" x="4210050" y="3898900"/>
          <p14:tracePt t="107556" x="4241800" y="3898900"/>
          <p14:tracePt t="107573" x="4273550" y="3898900"/>
          <p14:tracePt t="107591" x="4305300" y="3898900"/>
          <p14:tracePt t="107607" x="4343400" y="3898900"/>
          <p14:tracePt t="107610" x="4356100" y="3898900"/>
          <p14:tracePt t="107623" x="4375150" y="3898900"/>
          <p14:tracePt t="107640" x="4413250" y="3898900"/>
          <p14:tracePt t="107643" x="4438650" y="3898900"/>
          <p14:tracePt t="107656" x="4464050" y="3898900"/>
          <p14:tracePt t="107673" x="4508500" y="3898900"/>
          <p14:tracePt t="107675" x="4533900" y="3898900"/>
          <p14:tracePt t="107690" x="4572000" y="3898900"/>
          <p14:tracePt t="107706" x="4616450" y="3886200"/>
          <p14:tracePt t="107723" x="4641850" y="3879850"/>
          <p14:tracePt t="107739" x="4660900" y="3879850"/>
          <p14:tracePt t="107756" x="4667250" y="3873500"/>
          <p14:tracePt t="107773" x="4679950" y="3867150"/>
          <p14:tracePt t="107789" x="4686300" y="3867150"/>
          <p14:tracePt t="107806" x="4692650" y="3854450"/>
          <p14:tracePt t="107823" x="4692650" y="3841750"/>
          <p14:tracePt t="107826" x="4692650" y="3829050"/>
          <p14:tracePt t="107840" x="4692650" y="3816350"/>
          <p14:tracePt t="107857" x="4692650" y="3765550"/>
          <p14:tracePt t="107860" x="4686300" y="3740150"/>
          <p14:tracePt t="107873" x="4654550" y="3695700"/>
          <p14:tracePt t="107893" x="4622800" y="3663950"/>
          <p14:tracePt t="107907" x="4603750" y="3644900"/>
          <p14:tracePt t="107923" x="4578350" y="3632200"/>
          <p14:tracePt t="107939" x="4559300" y="3619500"/>
          <p14:tracePt t="107956" x="4533900" y="3613150"/>
          <p14:tracePt t="107973" x="4483100" y="3600450"/>
          <p14:tracePt t="107989" x="4400550" y="3581400"/>
          <p14:tracePt t="108006" x="4318000" y="3581400"/>
          <p14:tracePt t="108023" x="4210050" y="3581400"/>
          <p14:tracePt t="108039" x="4127500" y="3581400"/>
          <p14:tracePt t="108056" x="4025900" y="3594100"/>
          <p14:tracePt t="108059" x="3987800" y="3600450"/>
          <p14:tracePt t="108072" x="3956050" y="3606800"/>
          <p14:tracePt t="108090" x="3841750" y="3625850"/>
          <p14:tracePt t="108107" x="3771900" y="3657600"/>
          <p14:tracePt t="108124" x="3702050" y="3683000"/>
          <p14:tracePt t="108140" x="3657600" y="3702050"/>
          <p14:tracePt t="108157" x="3613150" y="3714750"/>
          <p14:tracePt t="108172" x="3587750" y="3733800"/>
          <p14:tracePt t="108190" x="3562350" y="3746500"/>
          <p14:tracePt t="108206" x="3556000" y="3759200"/>
          <p14:tracePt t="108222" x="3543300" y="3771900"/>
          <p14:tracePt t="108239" x="3536950" y="3790950"/>
          <p14:tracePt t="108242" x="3536950" y="3803650"/>
          <p14:tracePt t="108259" x="3536950" y="3816350"/>
          <p14:tracePt t="108272" x="3536950" y="3822700"/>
          <p14:tracePt t="108289" x="3536950" y="3848100"/>
          <p14:tracePt t="108306" x="3536950" y="3867150"/>
          <p14:tracePt t="108322" x="3556000" y="3892550"/>
          <p14:tracePt t="108340" x="3587750" y="3911600"/>
          <p14:tracePt t="108357" x="3625850" y="3924300"/>
          <p14:tracePt t="108373" x="3708400" y="3937000"/>
          <p14:tracePt t="108391" x="3803650" y="3956050"/>
          <p14:tracePt t="108397" x="3860800" y="3956050"/>
          <p14:tracePt t="108407" x="3924300" y="3956050"/>
          <p14:tracePt t="108422" x="4051300" y="3956050"/>
          <p14:tracePt t="108440" x="4178300" y="3956050"/>
          <p14:tracePt t="108443" x="4254500" y="3956050"/>
          <p14:tracePt t="108456" x="4305300" y="3943350"/>
          <p14:tracePt t="108472" x="4406900" y="3930650"/>
          <p14:tracePt t="108489" x="4502150" y="3905250"/>
          <p14:tracePt t="108506" x="4533900" y="3892550"/>
          <p14:tracePt t="108522" x="4559300" y="3879850"/>
          <p14:tracePt t="108539" x="4578350" y="3867150"/>
          <p14:tracePt t="108555" x="4597400" y="3854450"/>
          <p14:tracePt t="108572" x="4610100" y="3835400"/>
          <p14:tracePt t="108589" x="4622800" y="3816350"/>
          <p14:tracePt t="108606" x="4622800" y="3797300"/>
          <p14:tracePt t="108623" x="4629150" y="3771900"/>
          <p14:tracePt t="108626" x="4629150" y="3765550"/>
          <p14:tracePt t="108639" x="4629150" y="3759200"/>
          <p14:tracePt t="108656" x="4629150" y="3746500"/>
          <p14:tracePt t="108673" x="4629150" y="3740150"/>
          <p14:tracePt t="108674" x="4629150" y="3727450"/>
          <p14:tracePt t="108689" x="4629150" y="3708400"/>
          <p14:tracePt t="108705" x="4616450" y="3689350"/>
          <p14:tracePt t="108722" x="4591050" y="3663950"/>
          <p14:tracePt t="108739" x="4552950" y="3638550"/>
          <p14:tracePt t="108756" x="4470400" y="3619500"/>
          <p14:tracePt t="108772" x="4349750" y="3594100"/>
          <p14:tracePt t="108789" x="4229100" y="3575050"/>
          <p14:tracePt t="108805" x="4121150" y="3568700"/>
          <p14:tracePt t="108822" x="4025900" y="3568700"/>
          <p14:tracePt t="108839" x="3949700" y="3568700"/>
          <p14:tracePt t="108856" x="3905250" y="3581400"/>
          <p14:tracePt t="108859" x="3886200" y="3594100"/>
          <p14:tracePt t="108872" x="3879850" y="3606800"/>
          <p14:tracePt t="108889" x="3860800" y="3625850"/>
          <p14:tracePt t="108906" x="3835400" y="3676650"/>
          <p14:tracePt t="108923" x="3822700" y="3708400"/>
          <p14:tracePt t="108939" x="3822700" y="3740150"/>
          <p14:tracePt t="108956" x="3822700" y="3778250"/>
          <p14:tracePt t="108972" x="3822700" y="3816350"/>
          <p14:tracePt t="108989" x="3835400" y="3854450"/>
          <p14:tracePt t="109005" x="3867150" y="3879850"/>
          <p14:tracePt t="109022" x="3905250" y="3892550"/>
          <p14:tracePt t="109039" x="3975100" y="3911600"/>
          <p14:tracePt t="109055" x="4076700" y="3924300"/>
          <p14:tracePt t="109072" x="4184650" y="3930650"/>
          <p14:tracePt t="109074" x="4248150" y="3930650"/>
          <p14:tracePt t="109089" x="4324350" y="3930650"/>
          <p14:tracePt t="109106" x="4476750" y="3898900"/>
          <p14:tracePt t="109123" x="4540250" y="3873500"/>
          <p14:tracePt t="109140" x="4572000" y="3854450"/>
          <p14:tracePt t="109156" x="4584700" y="3835400"/>
          <p14:tracePt t="109173" x="4603750" y="3810000"/>
          <p14:tracePt t="109189" x="4610100" y="3790950"/>
          <p14:tracePt t="109205" x="4610100" y="3771900"/>
          <p14:tracePt t="109222" x="4610100" y="3752850"/>
          <p14:tracePt t="109226" x="4610100" y="3746500"/>
          <p14:tracePt t="109239" x="4610100" y="3733800"/>
          <p14:tracePt t="109256" x="4610100" y="3727450"/>
          <p14:tracePt t="109258" x="4610100" y="3714750"/>
          <p14:tracePt t="109289" x="4597400" y="3695700"/>
          <p14:tracePt t="109305" x="4578350" y="3683000"/>
          <p14:tracePt t="109322" x="4546600" y="3670300"/>
          <p14:tracePt t="109339" x="4508500" y="3663950"/>
          <p14:tracePt t="109356" x="4470400" y="3657600"/>
          <p14:tracePt t="109372" x="4425950" y="3657600"/>
          <p14:tracePt t="109389" x="4362450" y="3657600"/>
          <p14:tracePt t="109406" x="4305300" y="3657600"/>
          <p14:tracePt t="109410" x="4286250" y="3663950"/>
          <p14:tracePt t="109422" x="4267200" y="3670300"/>
          <p14:tracePt t="109439" x="4241800" y="3695700"/>
          <p14:tracePt t="109442" x="4229100" y="3714750"/>
          <p14:tracePt t="109455" x="4216400" y="3733800"/>
          <p14:tracePt t="109472" x="4197350" y="3765550"/>
          <p14:tracePt t="109489" x="4178300" y="3810000"/>
          <p14:tracePt t="109505" x="4178300" y="3829050"/>
          <p14:tracePt t="109522" x="4178300" y="3848100"/>
          <p14:tracePt t="109539" x="4178300" y="3854450"/>
          <p14:tracePt t="109555" x="4184650" y="3873500"/>
          <p14:tracePt t="109572" x="4191000" y="3873500"/>
          <p14:tracePt t="109589" x="4191000" y="3886200"/>
          <p14:tracePt t="109606" x="4210050" y="3892550"/>
          <p14:tracePt t="109611" x="4222750" y="3898900"/>
          <p14:tracePt t="109623" x="4241800" y="3905250"/>
          <p14:tracePt t="109639" x="4273550" y="3905250"/>
          <p14:tracePt t="109656" x="4343400" y="3905250"/>
          <p14:tracePt t="109660" x="4375150" y="3905250"/>
          <p14:tracePt t="109673" x="4419600" y="3905250"/>
          <p14:tracePt t="109689" x="4489450" y="3892550"/>
          <p14:tracePt t="109705" x="4533900" y="3860800"/>
          <p14:tracePt t="109723" x="4552950" y="3841750"/>
          <p14:tracePt t="109739" x="4559300" y="3816350"/>
          <p14:tracePt t="109755" x="4559300" y="3790950"/>
          <p14:tracePt t="109772" x="4552950" y="3752850"/>
          <p14:tracePt t="109789" x="4533900" y="3721100"/>
          <p14:tracePt t="109805" x="4502150" y="3695700"/>
          <p14:tracePt t="109822" x="4464050" y="3676650"/>
          <p14:tracePt t="109839" x="4425950" y="3663950"/>
          <p14:tracePt t="109855" x="4394200" y="3651250"/>
          <p14:tracePt t="109859" x="4381500" y="3651250"/>
          <p14:tracePt t="109872" x="4362450" y="3651250"/>
          <p14:tracePt t="109891" x="4330700" y="3651250"/>
          <p14:tracePt t="109906" x="4273550" y="3663950"/>
          <p14:tracePt t="109922" x="4235450" y="3689350"/>
          <p14:tracePt t="109939" x="4216400" y="3695700"/>
          <p14:tracePt t="109955" x="4203700" y="3714750"/>
          <p14:tracePt t="109972" x="4197350" y="3721100"/>
          <p14:tracePt t="109988" x="4197350" y="3740150"/>
          <p14:tracePt t="110005" x="4197350" y="3765550"/>
          <p14:tracePt t="110022" x="4203700" y="3797300"/>
          <p14:tracePt t="110038" x="4222750" y="3816350"/>
          <p14:tracePt t="110055" x="4248150" y="3829050"/>
          <p14:tracePt t="110072" x="4279900" y="3829050"/>
          <p14:tracePt t="110075" x="4292600" y="3829050"/>
          <p14:tracePt t="110088" x="4311650" y="3829050"/>
          <p14:tracePt t="110106" x="4368800" y="3810000"/>
          <p14:tracePt t="110122" x="4413250" y="3790950"/>
          <p14:tracePt t="110138" x="4432300" y="3759200"/>
          <p14:tracePt t="110156" x="4438650" y="3733800"/>
          <p14:tracePt t="110173" x="4438650" y="3714750"/>
          <p14:tracePt t="110188" x="4438650" y="3689350"/>
          <p14:tracePt t="110206" x="4432300" y="3683000"/>
          <p14:tracePt t="110222" x="4419600" y="3683000"/>
          <p14:tracePt t="110239" x="4400550" y="3683000"/>
          <p14:tracePt t="110243" x="4381500" y="3683000"/>
          <p14:tracePt t="110255" x="4362450" y="3689350"/>
          <p14:tracePt t="110272" x="4330700" y="3708400"/>
          <p14:tracePt t="110274" x="4311650" y="3721100"/>
          <p14:tracePt t="110288" x="4298950" y="3740150"/>
          <p14:tracePt t="110305" x="4260850" y="3797300"/>
          <p14:tracePt t="110322" x="4260850" y="3810000"/>
          <p14:tracePt t="110338" x="4260850" y="3816350"/>
          <p14:tracePt t="110355" x="4260850" y="3835400"/>
          <p14:tracePt t="110372" x="4279900" y="3841750"/>
          <p14:tracePt t="110388" x="4324350" y="3841750"/>
          <p14:tracePt t="110405" x="4368800" y="3841750"/>
          <p14:tracePt t="110421" x="4406900" y="3816350"/>
          <p14:tracePt t="110438" x="4425950" y="3784600"/>
          <p14:tracePt t="110455" x="4432300" y="3771900"/>
          <p14:tracePt t="110472" x="4432300" y="3746500"/>
          <p14:tracePt t="110488" x="4413250" y="3733800"/>
          <p14:tracePt t="110505" x="4387850" y="3727450"/>
          <p14:tracePt t="110521" x="4349750" y="3733800"/>
          <p14:tracePt t="110538" x="4311650" y="3759200"/>
          <p14:tracePt t="110555" x="4279900" y="3797300"/>
          <p14:tracePt t="110572" x="4267200" y="3841750"/>
          <p14:tracePt t="110588" x="4267200" y="3873500"/>
          <p14:tracePt t="110606" x="4267200" y="3905250"/>
          <p14:tracePt t="110622" x="4292600" y="3924300"/>
          <p14:tracePt t="110639" x="4318000" y="3930650"/>
          <p14:tracePt t="110642" x="4343400" y="3930650"/>
          <p14:tracePt t="110656" x="4368800" y="3930650"/>
          <p14:tracePt t="110672" x="4425950" y="3911600"/>
          <p14:tracePt t="110688" x="4476750" y="3860800"/>
          <p14:tracePt t="110691" x="4489450" y="3835400"/>
          <p14:tracePt t="110706" x="4502150" y="3784600"/>
          <p14:tracePt t="110722" x="4502150" y="3746500"/>
          <p14:tracePt t="110739" x="4483100" y="3708400"/>
          <p14:tracePt t="110755" x="4451350" y="3689350"/>
          <p14:tracePt t="110772" x="4419600" y="3683000"/>
          <p14:tracePt t="110788" x="4362450" y="3683000"/>
          <p14:tracePt t="110805" x="4311650" y="3721100"/>
          <p14:tracePt t="110822" x="4267200" y="3765550"/>
          <p14:tracePt t="110838" x="4235450" y="3816350"/>
          <p14:tracePt t="110855" x="4229100" y="3841750"/>
          <p14:tracePt t="110858" x="4229100" y="3848100"/>
          <p14:tracePt t="110872" x="4229100" y="3860800"/>
          <p14:tracePt t="110890" x="4254500" y="3892550"/>
          <p14:tracePt t="110905" x="4330700" y="3905250"/>
          <p14:tracePt t="110922" x="4406900" y="3898900"/>
          <p14:tracePt t="110939" x="4457700" y="3873500"/>
          <p14:tracePt t="110955" x="4476750" y="3841750"/>
          <p14:tracePt t="110971" x="4476750" y="3810000"/>
          <p14:tracePt t="110988" x="4476750" y="3784600"/>
          <p14:tracePt t="111005" x="4457700" y="3759200"/>
          <p14:tracePt t="111021" x="4432300" y="3759200"/>
          <p14:tracePt t="111038" x="4394200" y="3759200"/>
          <p14:tracePt t="111055" x="4337050" y="3778250"/>
          <p14:tracePt t="111071" x="4292600" y="3829050"/>
          <p14:tracePt t="111075" x="4279900" y="3860800"/>
          <p14:tracePt t="111088" x="4267200" y="3886200"/>
          <p14:tracePt t="111105" x="4260850" y="3917950"/>
          <p14:tracePt t="111107" x="4260850" y="3930650"/>
          <p14:tracePt t="111123" x="4260850" y="3937000"/>
          <p14:tracePt t="111138" x="4267200" y="3943350"/>
          <p14:tracePt t="111155" x="4292600" y="3943350"/>
          <p14:tracePt t="111172" x="4330700" y="3911600"/>
          <p14:tracePt t="111188" x="4368800" y="3867150"/>
          <p14:tracePt t="111205" x="4394200" y="3816350"/>
          <p14:tracePt t="111221" x="4394200" y="3784600"/>
          <p14:tracePt t="111238" x="4394200" y="3746500"/>
          <p14:tracePt t="111255" x="4381500" y="3733800"/>
          <p14:tracePt t="111271" x="4375150" y="3733800"/>
          <p14:tracePt t="111288" x="4362450" y="3733800"/>
          <p14:tracePt t="111291" x="4343400" y="3733800"/>
          <p14:tracePt t="111305" x="4330700" y="3746500"/>
          <p14:tracePt t="111322" x="4311650" y="3784600"/>
          <p14:tracePt t="111338" x="4311650" y="3803650"/>
          <p14:tracePt t="111372" x="4311650" y="3810000"/>
          <p14:tracePt t="111391" x="4337050" y="3810000"/>
          <p14:tracePt t="111405" x="4362450" y="3790950"/>
          <p14:tracePt t="111421" x="4381500" y="3752850"/>
          <p14:tracePt t="111438" x="4381500" y="3740150"/>
          <p14:tracePt t="111455" x="4381500" y="3721100"/>
          <p14:tracePt t="111471" x="4381500" y="3708400"/>
          <p14:tracePt t="111491" x="4368800" y="3708400"/>
          <p14:tracePt t="111505" x="4368800" y="3714750"/>
          <p14:tracePt t="111521" x="4343400" y="3759200"/>
          <p14:tracePt t="111538" x="4337050" y="3797300"/>
          <p14:tracePt t="111555" x="4343400" y="3848100"/>
          <p14:tracePt t="111571" x="4375150" y="3867150"/>
          <p14:tracePt t="111588" x="4400550" y="3873500"/>
          <p14:tracePt t="111605" x="4425950" y="3873500"/>
          <p14:tracePt t="111622" x="4457700" y="3860800"/>
          <p14:tracePt t="111638" x="4470400" y="3822700"/>
          <p14:tracePt t="111655" x="4470400" y="3797300"/>
          <p14:tracePt t="111659" x="4470400" y="3778250"/>
          <p14:tracePt t="111671" x="4470400" y="3765550"/>
          <p14:tracePt t="111688" x="4457700" y="3746500"/>
          <p14:tracePt t="111706" x="4451350" y="3746500"/>
          <p14:tracePt t="111721" x="4438650" y="3746500"/>
          <p14:tracePt t="111738" x="4438650" y="3759200"/>
          <p14:tracePt t="111754" x="4432300" y="3778250"/>
          <p14:tracePt t="111771" x="4432300" y="3784600"/>
          <p14:tracePt t="111788" x="4432300" y="3790950"/>
          <p14:tracePt t="112458" x="0" y="0"/>
        </p14:tracePtLst>
        <p14:tracePtLst>
          <p14:tracePt t="113086" x="4800600" y="3898900"/>
          <p14:tracePt t="113163" x="4806950" y="3898900"/>
          <p14:tracePt t="113174" x="4826000" y="3898900"/>
          <p14:tracePt t="113189" x="4851400" y="3898900"/>
          <p14:tracePt t="113205" x="4895850" y="3898900"/>
          <p14:tracePt t="113222" x="4991100" y="3898900"/>
          <p14:tracePt t="113227" x="5048250" y="3898900"/>
          <p14:tracePt t="113238" x="5111750" y="3898900"/>
          <p14:tracePt t="113254" x="5264150" y="3898900"/>
          <p14:tracePt t="113271" x="5448300" y="3898900"/>
          <p14:tracePt t="113275" x="5543550" y="3898900"/>
          <p14:tracePt t="113287" x="5632450" y="3898900"/>
          <p14:tracePt t="113304" x="5803900" y="3898900"/>
          <p14:tracePt t="113321" x="6057900" y="3898900"/>
          <p14:tracePt t="113338" x="6203950" y="3898900"/>
          <p14:tracePt t="113354" x="6330950" y="3898900"/>
          <p14:tracePt t="113372" x="6451600" y="3898900"/>
          <p14:tracePt t="113389" x="6527800" y="3898900"/>
          <p14:tracePt t="113405" x="6572250" y="3898900"/>
          <p14:tracePt t="113421" x="6623050" y="3898900"/>
          <p14:tracePt t="113438" x="6667500" y="3898900"/>
          <p14:tracePt t="113454" x="6718300" y="3898900"/>
          <p14:tracePt t="113471" x="6750050" y="3898900"/>
          <p14:tracePt t="113488" x="6788150" y="3898900"/>
          <p14:tracePt t="113490" x="6807200" y="3898900"/>
          <p14:tracePt t="113504" x="6826250" y="3898900"/>
          <p14:tracePt t="113521" x="6858000" y="3898900"/>
          <p14:tracePt t="113537" x="6927850" y="3898900"/>
          <p14:tracePt t="113554" x="6991350" y="3898900"/>
          <p14:tracePt t="113571" x="7061200" y="3898900"/>
          <p14:tracePt t="113587" x="7118350" y="3898900"/>
          <p14:tracePt t="113604" x="7162800" y="3898900"/>
          <p14:tracePt t="113621" x="7194550" y="3898900"/>
          <p14:tracePt t="113637" x="7245350" y="3898900"/>
          <p14:tracePt t="113654" x="7308850" y="3898900"/>
          <p14:tracePt t="113671" x="7397750" y="3898900"/>
          <p14:tracePt t="113673" x="7429500" y="3898900"/>
          <p14:tracePt t="113687" x="7467600" y="3898900"/>
          <p14:tracePt t="113704" x="7524750" y="3898900"/>
          <p14:tracePt t="113707" x="7550150" y="3898900"/>
          <p14:tracePt t="113720" x="7575550" y="3898900"/>
          <p14:tracePt t="113737" x="7639050" y="3898900"/>
          <p14:tracePt t="113754" x="7683500" y="3898900"/>
          <p14:tracePt t="113771" x="7721600" y="3905250"/>
          <p14:tracePt t="113787" x="7753350" y="3911600"/>
          <p14:tracePt t="113804" x="7785100" y="3911600"/>
          <p14:tracePt t="113820" x="7816850" y="3917950"/>
          <p14:tracePt t="113837" x="7842250" y="3924300"/>
          <p14:tracePt t="113854" x="7886700" y="3937000"/>
          <p14:tracePt t="113871" x="7918450" y="3943350"/>
          <p14:tracePt t="113890" x="7956550" y="3949700"/>
          <p14:tracePt t="113894" x="7981950" y="3956050"/>
          <p14:tracePt t="113908" x="7994650" y="3956050"/>
          <p14:tracePt t="113922" x="8007350" y="3956050"/>
          <p14:tracePt t="113924" x="8013700" y="3956050"/>
          <p14:tracePt t="113940" x="8020050" y="3956050"/>
          <p14:tracePt t="113954" x="8026400" y="3956050"/>
          <p14:tracePt t="113970" x="8051800" y="3956050"/>
          <p14:tracePt t="113988" x="8070850" y="3956050"/>
          <p14:tracePt t="114004" x="8089900" y="3956050"/>
          <p14:tracePt t="114021" x="8108950" y="3956050"/>
          <p14:tracePt t="114037" x="8134350" y="3956050"/>
          <p14:tracePt t="114054" x="8153400" y="3949700"/>
          <p14:tracePt t="114071" x="8159750" y="3943350"/>
          <p14:tracePt t="114087" x="8172450" y="3937000"/>
          <p14:tracePt t="114090" x="8178800" y="3930650"/>
          <p14:tracePt t="114104" x="8185150" y="3924300"/>
          <p14:tracePt t="114122" x="8197850" y="3917950"/>
          <p14:tracePt t="114124" x="8197850" y="3911600"/>
          <p14:tracePt t="114138" x="8204200" y="3905250"/>
          <p14:tracePt t="114155" x="8204200" y="3879850"/>
          <p14:tracePt t="114170" x="8204200" y="3860800"/>
          <p14:tracePt t="114187" x="8204200" y="3841750"/>
          <p14:tracePt t="114204" x="8204200" y="3822700"/>
          <p14:tracePt t="114220" x="8204200" y="3784600"/>
          <p14:tracePt t="114237" x="8191500" y="3759200"/>
          <p14:tracePt t="114254" x="8172450" y="3721100"/>
          <p14:tracePt t="114270" x="8147050" y="3683000"/>
          <p14:tracePt t="114273" x="8128000" y="3663950"/>
          <p14:tracePt t="114287" x="8102600" y="3638550"/>
          <p14:tracePt t="114304" x="8045450" y="3600450"/>
          <p14:tracePt t="114307" x="8020050" y="3587750"/>
          <p14:tracePt t="114320" x="7988300" y="3568700"/>
          <p14:tracePt t="114337" x="7899400" y="3524250"/>
          <p14:tracePt t="114354" x="7835900" y="3511550"/>
          <p14:tracePt t="114371" x="7772400" y="3498850"/>
          <p14:tracePt t="114391" x="7702550" y="3486150"/>
          <p14:tracePt t="114394" x="7670800" y="3479800"/>
          <p14:tracePt t="114404" x="7645400" y="3479800"/>
          <p14:tracePt t="114421" x="7562850" y="3479800"/>
          <p14:tracePt t="114438" x="7467600" y="3479800"/>
          <p14:tracePt t="114454" x="7353300" y="3479800"/>
          <p14:tracePt t="114458" x="7296150" y="3479800"/>
          <p14:tracePt t="114470" x="7245350" y="3479800"/>
          <p14:tracePt t="114487" x="7124700" y="3479800"/>
          <p14:tracePt t="114504" x="7016750" y="3486150"/>
          <p14:tracePt t="114506" x="6985000" y="3492500"/>
          <p14:tracePt t="114520" x="6959600" y="3505200"/>
          <p14:tracePt t="114537" x="6889750" y="3536950"/>
          <p14:tracePt t="114554" x="6851650" y="3562350"/>
          <p14:tracePt t="114570" x="6826250" y="3587750"/>
          <p14:tracePt t="114587" x="6794500" y="3606800"/>
          <p14:tracePt t="114603" x="6769100" y="3644900"/>
          <p14:tracePt t="114621" x="6756400" y="3670300"/>
          <p14:tracePt t="114638" x="6756400" y="3708400"/>
          <p14:tracePt t="114654" x="6737350" y="3752850"/>
          <p14:tracePt t="114657" x="6724650" y="3765550"/>
          <p14:tracePt t="114670" x="6724650" y="3790950"/>
          <p14:tracePt t="114673" x="6718300" y="3810000"/>
          <p14:tracePt t="114687" x="6711950" y="3829050"/>
          <p14:tracePt t="114704" x="6699250" y="3860800"/>
          <p14:tracePt t="114706" x="6692900" y="3879850"/>
          <p14:tracePt t="114720" x="6692900" y="3886200"/>
          <p14:tracePt t="114737" x="6692900" y="3930650"/>
          <p14:tracePt t="114753" x="6711950" y="3956050"/>
          <p14:tracePt t="114770" x="6743700" y="3987800"/>
          <p14:tracePt t="114787" x="6807200" y="4013200"/>
          <p14:tracePt t="114803" x="6908800" y="4044950"/>
          <p14:tracePt t="114820" x="7042150" y="4070350"/>
          <p14:tracePt t="114837" x="7181850" y="4076700"/>
          <p14:tracePt t="114853" x="7327900" y="4076700"/>
          <p14:tracePt t="114870" x="7467600" y="4076700"/>
          <p14:tracePt t="114888" x="7594600" y="4070350"/>
          <p14:tracePt t="114893" x="7651750" y="4064000"/>
          <p14:tracePt t="114904" x="7702550" y="4044950"/>
          <p14:tracePt t="114920" x="7816850" y="4032250"/>
          <p14:tracePt t="114923" x="7861300" y="4019550"/>
          <p14:tracePt t="114937" x="7905750" y="4006850"/>
          <p14:tracePt t="114939" x="7943850" y="3994150"/>
          <p14:tracePt t="114953" x="8013700" y="3962400"/>
          <p14:tracePt t="114971" x="8058150" y="3937000"/>
          <p14:tracePt t="114987" x="8102600" y="3911600"/>
          <p14:tracePt t="115003" x="8121650" y="3892550"/>
          <p14:tracePt t="115020" x="8147050" y="3867150"/>
          <p14:tracePt t="115037" x="8153400" y="3854450"/>
          <p14:tracePt t="115053" x="8172450" y="3841750"/>
          <p14:tracePt t="115070" x="8178800" y="3829050"/>
          <p14:tracePt t="115087" x="8191500" y="3822700"/>
          <p14:tracePt t="115220" x="0" y="0"/>
        </p14:tracePtLst>
        <p14:tracePtLst>
          <p14:tracePt t="126336" x="8985250" y="2184400"/>
          <p14:tracePt t="126338" x="8959850" y="2178050"/>
          <p14:tracePt t="126350" x="8947150" y="2178050"/>
          <p14:tracePt t="126366" x="8896350" y="2178050"/>
          <p14:tracePt t="126383" x="8845550" y="2197100"/>
          <p14:tracePt t="126385" x="8826500" y="2216150"/>
          <p14:tracePt t="126400" x="8794750" y="2254250"/>
          <p14:tracePt t="126416" x="8731250" y="2343150"/>
          <p14:tracePt t="126418" x="8712200" y="2400300"/>
          <p14:tracePt t="126435" x="8661400" y="2533650"/>
          <p14:tracePt t="126450" x="8623300" y="2692400"/>
          <p14:tracePt t="126467" x="8597900" y="2876550"/>
          <p14:tracePt t="126483" x="8591550" y="3086100"/>
          <p14:tracePt t="126501" x="8597900" y="3371850"/>
          <p14:tracePt t="126517" x="8648700" y="3683000"/>
          <p14:tracePt t="126533" x="8712200" y="3994150"/>
          <p14:tracePt t="126549" x="8807450" y="4286250"/>
          <p14:tracePt t="126566" x="8928100" y="4584700"/>
          <p14:tracePt t="126583" x="9029700" y="4838700"/>
          <p14:tracePt t="126599" x="9112250" y="5029200"/>
          <p14:tracePt t="126616" x="9188450" y="5194300"/>
          <p14:tracePt t="126618" x="9232900" y="5276850"/>
          <p14:tracePt t="126633" x="9283700" y="5353050"/>
          <p14:tracePt t="126649" x="9461500" y="5581650"/>
          <p14:tracePt t="126666" x="9607550" y="5702300"/>
          <p14:tracePt t="126683" x="9779000" y="5810250"/>
          <p14:tracePt t="126700" x="9988550" y="5892800"/>
          <p14:tracePt t="126716" x="10242550" y="5949950"/>
          <p14:tracePt t="126733" x="10515600" y="6007100"/>
          <p14:tracePt t="126750" x="10788650" y="6032500"/>
          <p14:tracePt t="126766" x="11068050" y="6013450"/>
          <p14:tracePt t="126783" x="11410950" y="5924550"/>
          <p14:tracePt t="126799" x="11734800" y="5772150"/>
          <p14:tracePt t="126801" x="11868150" y="5683250"/>
          <p14:tracePt t="126816" x="11982450" y="5588000"/>
          <p14:tracePt t="126833" x="12185650" y="5200650"/>
          <p14:tracePt t="126849" x="12185650" y="4870450"/>
          <p14:tracePt t="126866" x="12185650" y="4540250"/>
          <p14:tracePt t="126883" x="12185650" y="4286250"/>
          <p14:tracePt t="126899" x="12185650" y="4057650"/>
          <p14:tracePt t="126916" x="12166600" y="3835400"/>
          <p14:tracePt t="126933" x="12122150" y="3619500"/>
          <p14:tracePt t="126949" x="12065000" y="3403600"/>
          <p14:tracePt t="126966" x="11995150" y="3194050"/>
          <p14:tracePt t="126983" x="11925300" y="3022600"/>
          <p14:tracePt t="127000" x="11880850" y="2870200"/>
          <p14:tracePt t="127004" x="11868150" y="2800350"/>
          <p14:tracePt t="127016" x="11842750" y="2736850"/>
          <p14:tracePt t="127033" x="11785600" y="2540000"/>
          <p14:tracePt t="127049" x="11715750" y="2393950"/>
          <p14:tracePt t="127066" x="11601450" y="2241550"/>
          <p14:tracePt t="127083" x="11461750" y="2133600"/>
          <p14:tracePt t="127099" x="11334750" y="2044700"/>
          <p14:tracePt t="127116" x="11220450" y="1987550"/>
          <p14:tracePt t="127133" x="11118850" y="1962150"/>
          <p14:tracePt t="127149" x="11029950" y="1943100"/>
          <p14:tracePt t="127166" x="10928350" y="1943100"/>
          <p14:tracePt t="127183" x="10769600" y="1943100"/>
          <p14:tracePt t="127187" x="10661650" y="1943100"/>
          <p14:tracePt t="127200" x="10534650" y="1943100"/>
          <p14:tracePt t="127218" x="10140950" y="1943100"/>
          <p14:tracePt t="127234" x="9213850" y="2051050"/>
          <p14:tracePt t="127250" x="8623300" y="2165350"/>
          <p14:tracePt t="127267" x="8210550" y="2273300"/>
          <p14:tracePt t="127283" x="8013700" y="2368550"/>
          <p14:tracePt t="127300" x="7924800" y="2457450"/>
          <p14:tracePt t="127316" x="7880350" y="2559050"/>
          <p14:tracePt t="127334" x="7861300" y="2711450"/>
          <p14:tracePt t="127349" x="7829550" y="2901950"/>
          <p14:tracePt t="127366" x="7816850" y="3111500"/>
          <p14:tracePt t="127383" x="7816850" y="3346450"/>
          <p14:tracePt t="127386" x="7816850" y="3460750"/>
          <p14:tracePt t="127399" x="7823200" y="3594100"/>
          <p14:tracePt t="127416" x="7874000" y="3860800"/>
          <p14:tracePt t="127433" x="8013700" y="4318000"/>
          <p14:tracePt t="127450" x="8115300" y="4648200"/>
          <p14:tracePt t="127466" x="8274050" y="4991100"/>
          <p14:tracePt t="127483" x="8445500" y="5308600"/>
          <p14:tracePt t="127500" x="8629650" y="5568950"/>
          <p14:tracePt t="127516" x="8832850" y="5759450"/>
          <p14:tracePt t="127532" x="9067800" y="5918200"/>
          <p14:tracePt t="127550" x="9334500" y="6007100"/>
          <p14:tracePt t="127566" x="9632950" y="6070600"/>
          <p14:tracePt t="127582" x="9969500" y="6096000"/>
          <p14:tracePt t="127599" x="10344150" y="6089650"/>
          <p14:tracePt t="127616" x="10845800" y="5994400"/>
          <p14:tracePt t="127632" x="11436350" y="5867400"/>
          <p14:tracePt t="127635" x="11741150" y="5765800"/>
          <p14:tracePt t="127649" x="12185650" y="5556250"/>
          <p14:tracePt t="127666" x="12185650" y="5321300"/>
          <p14:tracePt t="127683" x="12185650" y="5118100"/>
          <p14:tracePt t="127700" x="12185650" y="4908550"/>
          <p14:tracePt t="127716" x="12185650" y="4686300"/>
          <p14:tracePt t="127733" x="12172950" y="4445000"/>
          <p14:tracePt t="127749" x="12090400" y="4165600"/>
          <p14:tracePt t="127766" x="11982450" y="3892550"/>
          <p14:tracePt t="127783" x="11823700" y="3600450"/>
          <p14:tracePt t="127786" x="11760200" y="3460750"/>
          <p14:tracePt t="127799" x="11677650" y="3346450"/>
          <p14:tracePt t="127816" x="11531600" y="3124200"/>
          <p14:tracePt t="127832" x="11328400" y="2889250"/>
          <p14:tracePt t="127833" x="11201400" y="2768600"/>
          <p14:tracePt t="127849" x="10928350" y="2540000"/>
          <p14:tracePt t="127866" x="10674350" y="2330450"/>
          <p14:tracePt t="127882" x="10509250" y="2216150"/>
          <p14:tracePt t="127899" x="10363200" y="2139950"/>
          <p14:tracePt t="127916" x="10236200" y="2070100"/>
          <p14:tracePt t="127933" x="10121900" y="2032000"/>
          <p14:tracePt t="127949" x="10013950" y="2006600"/>
          <p14:tracePt t="127966" x="9918700" y="2006600"/>
          <p14:tracePt t="127970" x="9855200" y="2006600"/>
          <p14:tracePt t="127983" x="9779000" y="2012950"/>
          <p14:tracePt t="128000" x="9626600" y="2032000"/>
          <p14:tracePt t="128003" x="9544050" y="2063750"/>
          <p14:tracePt t="128016" x="9455150" y="2095500"/>
          <p14:tracePt t="128034" x="9201150" y="2247900"/>
          <p14:tracePt t="128050" x="9042400" y="2381250"/>
          <p14:tracePt t="128066" x="8909050" y="2540000"/>
          <p14:tracePt t="128082" x="8807450" y="2724150"/>
          <p14:tracePt t="128099" x="8743950" y="2927350"/>
          <p14:tracePt t="128116" x="8699500" y="3130550"/>
          <p14:tracePt t="128132" x="8686800" y="3321050"/>
          <p14:tracePt t="128149" x="8686800" y="3479800"/>
          <p14:tracePt t="128166" x="8705850" y="3663950"/>
          <p14:tracePt t="128182" x="8769350" y="3860800"/>
          <p14:tracePt t="128199" x="8896350" y="4083050"/>
          <p14:tracePt t="128202" x="8953500" y="4184650"/>
          <p14:tracePt t="128216" x="9029700" y="4298950"/>
          <p14:tracePt t="128232" x="9226550" y="4502150"/>
          <p14:tracePt t="128236" x="9353550" y="4591050"/>
          <p14:tracePt t="128250" x="9607550" y="4737100"/>
          <p14:tracePt t="128266" x="9810750" y="4800600"/>
          <p14:tracePt t="128282" x="9975850" y="4826000"/>
          <p14:tracePt t="128299" x="10109200" y="4826000"/>
          <p14:tracePt t="128316" x="10223500" y="4781550"/>
          <p14:tracePt t="128332" x="10331450" y="4699000"/>
          <p14:tracePt t="128349" x="10420350" y="4584700"/>
          <p14:tracePt t="128366" x="10502900" y="4438650"/>
          <p14:tracePt t="128382" x="10560050" y="4286250"/>
          <p14:tracePt t="128399" x="10585450" y="4140200"/>
          <p14:tracePt t="128416" x="10585450" y="4013200"/>
          <p14:tracePt t="128432" x="10566400" y="3886200"/>
          <p14:tracePt t="128434" x="10553700" y="3829050"/>
          <p14:tracePt t="128449" x="10528300" y="3727450"/>
          <p14:tracePt t="128466" x="10502900" y="3638550"/>
          <p14:tracePt t="128483" x="10477500" y="3568700"/>
          <p14:tracePt t="128500" x="10452100" y="3505200"/>
          <p14:tracePt t="128515" x="10439400" y="3460750"/>
          <p14:tracePt t="128533" x="10426700" y="3441700"/>
          <p14:tracePt t="128549" x="10420350" y="3435350"/>
          <p14:tracePt t="128565" x="10414000" y="3422650"/>
          <p14:tracePt t="128582" x="10407650" y="3409950"/>
          <p14:tracePt t="128583" x="0" y="0"/>
        </p14:tracePtLst>
        <p14:tracePtLst>
          <p14:tracePt t="129739" x="882650" y="4241800"/>
          <p14:tracePt t="129794" x="889000" y="4241800"/>
          <p14:tracePt t="129801" x="895350" y="4241800"/>
          <p14:tracePt t="129810" x="908050" y="4241800"/>
          <p14:tracePt t="129818" x="914400" y="4241800"/>
          <p14:tracePt t="129832" x="933450" y="4241800"/>
          <p14:tracePt t="129848" x="971550" y="4241800"/>
          <p14:tracePt t="129865" x="1066800" y="4254500"/>
          <p14:tracePt t="129882" x="1162050" y="4254500"/>
          <p14:tracePt t="129898" x="1301750" y="4254500"/>
          <p14:tracePt t="129915" x="1447800" y="4254500"/>
          <p14:tracePt t="129932" x="1593850" y="4254500"/>
          <p14:tracePt t="129949" x="1714500" y="4254500"/>
          <p14:tracePt t="129965" x="1809750" y="4254500"/>
          <p14:tracePt t="129982" x="1905000" y="4254500"/>
          <p14:tracePt t="129999" x="2012950" y="4254500"/>
          <p14:tracePt t="130002" x="2063750" y="4254500"/>
          <p14:tracePt t="130015" x="2120900" y="4254500"/>
          <p14:tracePt t="130032" x="2216150" y="4254500"/>
          <p14:tracePt t="130035" x="2260600" y="4254500"/>
          <p14:tracePt t="130048" x="2292350" y="4254500"/>
          <p14:tracePt t="130066" x="2349500" y="4254500"/>
          <p14:tracePt t="130082" x="2368550" y="4254500"/>
          <p14:tracePt t="130098" x="2381250" y="4254500"/>
          <p14:tracePt t="130115" x="2387600" y="4254500"/>
          <p14:tracePt t="130132" x="2393950" y="4254500"/>
          <p14:tracePt t="130148" x="2413000" y="4254500"/>
          <p14:tracePt t="130165" x="2425700" y="4254500"/>
          <p14:tracePt t="130182" x="2432050" y="4254500"/>
          <p14:tracePt t="130199" x="2438400" y="4254500"/>
          <p14:tracePt t="130698" x="0" y="0"/>
        </p14:tracePtLst>
        <p14:tracePtLst>
          <p14:tracePt t="131163" x="2184400" y="4267200"/>
          <p14:tracePt t="131194" x="2190750" y="4267200"/>
          <p14:tracePt t="131202" x="2203450" y="4267200"/>
          <p14:tracePt t="131214" x="2222500" y="4267200"/>
          <p14:tracePt t="131232" x="2266950" y="4267200"/>
          <p14:tracePt t="131236" x="2298700" y="4267200"/>
          <p14:tracePt t="131249" x="2355850" y="4267200"/>
          <p14:tracePt t="131265" x="2559050" y="4267200"/>
          <p14:tracePt t="131282" x="2692400" y="4267200"/>
          <p14:tracePt t="131298" x="2832100" y="4279900"/>
          <p14:tracePt t="131315" x="2933700" y="4292600"/>
          <p14:tracePt t="131331" x="3009900" y="4305300"/>
          <p14:tracePt t="131348" x="3060700" y="4311650"/>
          <p14:tracePt t="131364" x="3105150" y="4311650"/>
          <p14:tracePt t="131381" x="3155950" y="4311650"/>
          <p14:tracePt t="131398" x="3219450" y="4311650"/>
          <p14:tracePt t="131414" x="3282950" y="4311650"/>
          <p14:tracePt t="131431" x="3371850" y="4311650"/>
          <p14:tracePt t="131448" x="3454400" y="4311650"/>
          <p14:tracePt t="131465" x="3556000" y="4311650"/>
          <p14:tracePt t="131482" x="3594100" y="4311650"/>
          <p14:tracePt t="131498" x="3632200" y="4311650"/>
          <p14:tracePt t="131515" x="3663950" y="4311650"/>
          <p14:tracePt t="131532" x="3695700" y="4311650"/>
          <p14:tracePt t="131548" x="3727450" y="4311650"/>
          <p14:tracePt t="131564" x="3752850" y="4311650"/>
          <p14:tracePt t="131581" x="3771900" y="4311650"/>
          <p14:tracePt t="131598" x="3784600" y="4311650"/>
          <p14:tracePt t="131614" x="3790950" y="4311650"/>
          <p14:tracePt t="132675" x="0" y="0"/>
        </p14:tracePtLst>
        <p14:tracePtLst>
          <p14:tracePt t="135802" x="984250" y="4387850"/>
          <p14:tracePt t="135810" x="984250" y="4406900"/>
          <p14:tracePt t="135817" x="984250" y="4425950"/>
          <p14:tracePt t="135829" x="984250" y="4438650"/>
          <p14:tracePt t="135846" x="984250" y="4489450"/>
          <p14:tracePt t="135863" x="996950" y="4546600"/>
          <p14:tracePt t="135879" x="1022350" y="4597400"/>
          <p14:tracePt t="135896" x="1035050" y="4635500"/>
          <p14:tracePt t="135897" x="1041400" y="4648200"/>
          <p14:tracePt t="135913" x="1060450" y="4667250"/>
          <p14:tracePt t="135929" x="1092200" y="4692650"/>
          <p14:tracePt t="135946" x="1143000" y="4718050"/>
          <p14:tracePt t="135963" x="1250950" y="4730750"/>
          <p14:tracePt t="135980" x="1397000" y="4730750"/>
          <p14:tracePt t="135997" x="1581150" y="4711700"/>
          <p14:tracePt t="136013" x="1720850" y="4667250"/>
          <p14:tracePt t="136030" x="1809750" y="4622800"/>
          <p14:tracePt t="136047" x="1835150" y="4591050"/>
          <p14:tracePt t="136063" x="1854200" y="4559300"/>
          <p14:tracePt t="136080" x="1866900" y="4527550"/>
          <p14:tracePt t="136096" x="1873250" y="4502150"/>
          <p14:tracePt t="136097" x="1879600" y="4476750"/>
          <p14:tracePt t="136113" x="1879600" y="4451350"/>
          <p14:tracePt t="136129" x="1866900" y="4413250"/>
          <p14:tracePt t="136146" x="1828800" y="4375150"/>
          <p14:tracePt t="136163" x="1758950" y="4337050"/>
          <p14:tracePt t="136179" x="1657350" y="4311650"/>
          <p14:tracePt t="136196" x="1581150" y="4305300"/>
          <p14:tracePt t="136213" x="1492250" y="4305300"/>
          <p14:tracePt t="136229" x="1416050" y="4311650"/>
          <p14:tracePt t="136246" x="1352550" y="4337050"/>
          <p14:tracePt t="136263" x="1301750" y="4362450"/>
          <p14:tracePt t="136279" x="1257300" y="4387850"/>
          <p14:tracePt t="136296" x="1219200" y="4400550"/>
          <p14:tracePt t="136298" x="1206500" y="4413250"/>
          <p14:tracePt t="136313" x="1181100" y="4425950"/>
          <p14:tracePt t="136329" x="1168400" y="4445000"/>
          <p14:tracePt t="136346" x="1155700" y="4457700"/>
          <p14:tracePt t="136363" x="1149350" y="4464050"/>
          <p14:tracePt t="136379" x="1149350" y="4476750"/>
          <p14:tracePt t="136396" x="1149350" y="4502150"/>
          <p14:tracePt t="136413" x="1162050" y="4527550"/>
          <p14:tracePt t="136429" x="1193800" y="4565650"/>
          <p14:tracePt t="136446" x="1270000" y="4591050"/>
          <p14:tracePt t="136463" x="1358900" y="4610100"/>
          <p14:tracePt t="136480" x="1435100" y="4610100"/>
          <p14:tracePt t="136497" x="1479550" y="4610100"/>
          <p14:tracePt t="136500" x="1498600" y="4610100"/>
          <p14:tracePt t="136514" x="1517650" y="4584700"/>
          <p14:tracePt t="136530" x="1530350" y="4559300"/>
          <p14:tracePt t="136547" x="1536700" y="4527550"/>
          <p14:tracePt t="136563" x="1536700" y="4502150"/>
          <p14:tracePt t="136579" x="1530350" y="4489450"/>
          <p14:tracePt t="136596" x="1524000" y="4483100"/>
          <p14:tracePt t="136826" x="0" y="0"/>
        </p14:tracePtLst>
        <p14:tracePtLst>
          <p14:tracePt t="138016" x="1263650" y="4889500"/>
          <p14:tracePt t="138031" x="1358900" y="4902200"/>
          <p14:tracePt t="138035" x="1416050" y="4921250"/>
          <p14:tracePt t="138052" x="1517650" y="4933950"/>
          <p14:tracePt t="138070" x="1606550" y="4946650"/>
          <p14:tracePt t="138079" x="1638300" y="4946650"/>
          <p14:tracePt t="138097" x="1714500" y="4946650"/>
          <p14:tracePt t="138099" x="1758950" y="4946650"/>
          <p14:tracePt t="138112" x="1803400" y="4946650"/>
          <p14:tracePt t="138129" x="1993900" y="4946650"/>
          <p14:tracePt t="138146" x="2171700" y="4946650"/>
          <p14:tracePt t="138163" x="2381250" y="4946650"/>
          <p14:tracePt t="138179" x="2590800" y="4946650"/>
          <p14:tracePt t="138196" x="2736850" y="4946650"/>
          <p14:tracePt t="138212" x="2813050" y="4946650"/>
          <p14:tracePt t="138229" x="2844800" y="4946650"/>
          <p14:tracePt t="138263" x="2851150" y="4946650"/>
          <p14:tracePt t="138280" x="2863850" y="4940300"/>
          <p14:tracePt t="138296" x="2882900" y="4933950"/>
          <p14:tracePt t="138299" x="2889250" y="4927600"/>
          <p14:tracePt t="138313" x="2908300" y="4908550"/>
          <p14:tracePt t="138329" x="2921000" y="4883150"/>
          <p14:tracePt t="138347" x="2927350" y="4864100"/>
          <p14:tracePt t="138363" x="2933700" y="4845050"/>
          <p14:tracePt t="138379" x="2946400" y="4819650"/>
          <p14:tracePt t="138397" x="2952750" y="4800600"/>
          <p14:tracePt t="138412" x="2952750" y="4781550"/>
          <p14:tracePt t="138429" x="2952750" y="4756150"/>
          <p14:tracePt t="138446" x="2952750" y="4737100"/>
          <p14:tracePt t="138462" x="2952750" y="4705350"/>
          <p14:tracePt t="138479" x="2927350" y="4673600"/>
          <p14:tracePt t="138496" x="2882900" y="4641850"/>
          <p14:tracePt t="138500" x="2844800" y="4622800"/>
          <p14:tracePt t="138512" x="2800350" y="4597400"/>
          <p14:tracePt t="138529" x="2711450" y="4572000"/>
          <p14:tracePt t="138533" x="2673350" y="4565650"/>
          <p14:tracePt t="138546" x="2635250" y="4565650"/>
          <p14:tracePt t="138562" x="2590800" y="4565650"/>
          <p14:tracePt t="138579" x="2552700" y="4572000"/>
          <p14:tracePt t="138596" x="2514600" y="4597400"/>
          <p14:tracePt t="138612" x="2470150" y="4622800"/>
          <p14:tracePt t="138629" x="2438400" y="4641850"/>
          <p14:tracePt t="138645" x="2413000" y="4673600"/>
          <p14:tracePt t="138662" x="2393950" y="4711700"/>
          <p14:tracePt t="138666" x="2387600" y="4724400"/>
          <p14:tracePt t="138679" x="2387600" y="4743450"/>
          <p14:tracePt t="138695" x="2387600" y="4768850"/>
          <p14:tracePt t="138698" x="2387600" y="4787900"/>
          <p14:tracePt t="138712" x="2387600" y="4813300"/>
          <p14:tracePt t="138729" x="2400300" y="4838700"/>
          <p14:tracePt t="138746" x="2406650" y="4845050"/>
          <p14:tracePt t="138763" x="2413000" y="4851400"/>
          <p14:tracePt t="138842" x="0" y="0"/>
        </p14:tracePtLst>
        <p14:tracePtLst>
          <p14:tracePt t="139382" x="2806700" y="4940300"/>
          <p14:tracePt t="139423" x="2806700" y="4946650"/>
          <p14:tracePt t="139443" x="2825750" y="4946650"/>
          <p14:tracePt t="139458" x="2876550" y="4946650"/>
          <p14:tracePt t="139469" x="2908300" y="4946650"/>
          <p14:tracePt t="139479" x="2952750" y="4946650"/>
          <p14:tracePt t="139496" x="3067050" y="4946650"/>
          <p14:tracePt t="139499" x="3130550" y="4946650"/>
          <p14:tracePt t="139513" x="3194050" y="4946650"/>
          <p14:tracePt t="139530" x="3333750" y="4946650"/>
          <p14:tracePt t="139533" x="3397250" y="4946650"/>
          <p14:tracePt t="139546" x="3492500" y="4946650"/>
          <p14:tracePt t="139562" x="3562350" y="4946650"/>
          <p14:tracePt t="139578" x="3575050" y="4946650"/>
          <p14:tracePt t="139596" x="3587750" y="4946650"/>
          <p14:tracePt t="139612" x="3587750" y="4940300"/>
          <p14:tracePt t="139628" x="3594100" y="4940300"/>
          <p14:tracePt t="139645" x="3600450" y="4921250"/>
          <p14:tracePt t="139662" x="3606800" y="4889500"/>
          <p14:tracePt t="139678" x="3613150" y="4870450"/>
          <p14:tracePt t="139695" x="3613150" y="4864100"/>
          <p14:tracePt t="139712" x="3613150" y="4845050"/>
          <p14:tracePt t="139713" x="3613150" y="4826000"/>
          <p14:tracePt t="139728" x="3613150" y="4813300"/>
          <p14:tracePt t="139746" x="3613150" y="4781550"/>
          <p14:tracePt t="139762" x="3606800" y="4775200"/>
          <p14:tracePt t="139778" x="3594100" y="4762500"/>
          <p14:tracePt t="139796" x="3581400" y="4749800"/>
          <p14:tracePt t="139812" x="3549650" y="4737100"/>
          <p14:tracePt t="139829" x="3479800" y="4724400"/>
          <p14:tracePt t="139845" x="3390900" y="4724400"/>
          <p14:tracePt t="139862" x="3295650" y="4724400"/>
          <p14:tracePt t="139878" x="3206750" y="4737100"/>
          <p14:tracePt t="139895" x="3155950" y="4756150"/>
          <p14:tracePt t="139912" x="3124200" y="4768850"/>
          <p14:tracePt t="139914" x="3117850" y="4781550"/>
          <p14:tracePt t="139928" x="3111500" y="4794250"/>
          <p14:tracePt t="139945" x="3111500" y="4819650"/>
          <p14:tracePt t="139961" x="3105150" y="4832350"/>
          <p14:tracePt t="139978" x="3105150" y="4851400"/>
          <p14:tracePt t="139996" x="3105150" y="4870450"/>
          <p14:tracePt t="140012" x="3105150" y="4883150"/>
          <p14:tracePt t="140106" x="3124200" y="4883150"/>
          <p14:tracePt t="140107" x="0" y="0"/>
        </p14:tracePtLst>
        <p14:tracePtLst>
          <p14:tracePt t="140932" x="3765550" y="4921250"/>
          <p14:tracePt t="141006" x="3771900" y="4921250"/>
          <p14:tracePt t="141019" x="3810000" y="4921250"/>
          <p14:tracePt t="141034" x="3854450" y="4921250"/>
          <p14:tracePt t="141039" x="3905250" y="4921250"/>
          <p14:tracePt t="141048" x="3956050" y="4921250"/>
          <p14:tracePt t="141063" x="4108450" y="4921250"/>
          <p14:tracePt t="141079" x="4286250" y="4921250"/>
          <p14:tracePt t="141082" x="4368800" y="4921250"/>
          <p14:tracePt t="141095" x="4445000" y="4921250"/>
          <p14:tracePt t="141111" x="4552950" y="4921250"/>
          <p14:tracePt t="141128" x="4591050" y="4921250"/>
          <p14:tracePt t="141130" x="4597400" y="4921250"/>
          <p14:tracePt t="141144" x="4603750" y="4921250"/>
          <p14:tracePt t="141818" x="0" y="0"/>
        </p14:tracePtLst>
        <p14:tracePtLst>
          <p14:tracePt t="143480" x="4908550" y="4984750"/>
          <p14:tracePt t="143537" x="4921250" y="4984750"/>
          <p14:tracePt t="143553" x="4953000" y="4984750"/>
          <p14:tracePt t="143567" x="5010150" y="4984750"/>
          <p14:tracePt t="143579" x="5105400" y="4984750"/>
          <p14:tracePt t="143595" x="5226050" y="4984750"/>
          <p14:tracePt t="143611" x="5372100" y="4984750"/>
          <p14:tracePt t="143628" x="5549900" y="4984750"/>
          <p14:tracePt t="143644" x="5740400" y="4984750"/>
          <p14:tracePt t="143662" x="5930900" y="4984750"/>
          <p14:tracePt t="143677" x="6121400" y="4984750"/>
          <p14:tracePt t="143694" x="6273800" y="4984750"/>
          <p14:tracePt t="143711" x="6407150" y="4984750"/>
          <p14:tracePt t="143715" x="6457950" y="4984750"/>
          <p14:tracePt t="143727" x="6502400" y="4984750"/>
          <p14:tracePt t="143744" x="6565900" y="4978400"/>
          <p14:tracePt t="143761" x="6591300" y="4972050"/>
          <p14:tracePt t="143778" x="6604000" y="4972050"/>
          <p14:tracePt t="143794" x="6610350" y="4965700"/>
          <p14:tracePt t="143811" x="6642100" y="4959350"/>
          <p14:tracePt t="143827" x="6667500" y="4953000"/>
          <p14:tracePt t="143844" x="6718300" y="4940300"/>
          <p14:tracePt t="143861" x="6794500" y="4927600"/>
          <p14:tracePt t="143877" x="6883400" y="4914900"/>
          <p14:tracePt t="143894" x="6953250" y="4902200"/>
          <p14:tracePt t="143910" x="7023100" y="4870450"/>
          <p14:tracePt t="143927" x="7067550" y="4857750"/>
          <p14:tracePt t="143943" x="7118350" y="4832350"/>
          <p14:tracePt t="143960" x="7181850" y="4813300"/>
          <p14:tracePt t="143977" x="7264400" y="4775200"/>
          <p14:tracePt t="143993" x="7308850" y="4756150"/>
          <p14:tracePt t="144010" x="7327900" y="4737100"/>
          <p14:tracePt t="144028" x="7334250" y="4718050"/>
          <p14:tracePt t="144044" x="7340600" y="4705350"/>
          <p14:tracePt t="144060" x="7353300" y="4679950"/>
          <p14:tracePt t="144077" x="7353300" y="4667250"/>
          <p14:tracePt t="144094" x="7353300" y="4635500"/>
          <p14:tracePt t="144110" x="7353300" y="4597400"/>
          <p14:tracePt t="144127" x="7334250" y="4565650"/>
          <p14:tracePt t="144144" x="7270750" y="4508500"/>
          <p14:tracePt t="144160" x="7143750" y="4457700"/>
          <p14:tracePt t="144162" x="7080250" y="4438650"/>
          <p14:tracePt t="144177" x="6908800" y="4406900"/>
          <p14:tracePt t="144193" x="6718300" y="4368800"/>
          <p14:tracePt t="144210" x="6565900" y="4362450"/>
          <p14:tracePt t="144227" x="6489700" y="4362450"/>
          <p14:tracePt t="144243" x="6483350" y="4362450"/>
          <p14:tracePt t="144260" x="6477000" y="4362450"/>
          <p14:tracePt t="144277" x="6432550" y="4387850"/>
          <p14:tracePt t="144294" x="6375400" y="4425950"/>
          <p14:tracePt t="144311" x="6330950" y="4476750"/>
          <p14:tracePt t="144314" x="6299200" y="4502150"/>
          <p14:tracePt t="144328" x="6280150" y="4533900"/>
          <p14:tracePt t="144344" x="6242050" y="4603750"/>
          <p14:tracePt t="144360" x="6223000" y="4667250"/>
          <p14:tracePt t="144363" x="6216650" y="4699000"/>
          <p14:tracePt t="144378" x="6203950" y="4756150"/>
          <p14:tracePt t="144393" x="6203950" y="4800600"/>
          <p14:tracePt t="144410" x="6203950" y="4832350"/>
          <p14:tracePt t="144427" x="6210300" y="4876800"/>
          <p14:tracePt t="144444" x="6223000" y="4902200"/>
          <p14:tracePt t="144460" x="6248400" y="4927600"/>
          <p14:tracePt t="144477" x="6299200" y="4959350"/>
          <p14:tracePt t="144493" x="6400800" y="4991100"/>
          <p14:tracePt t="144510" x="6527800" y="5022850"/>
          <p14:tracePt t="144528" x="6667500" y="5048250"/>
          <p14:tracePt t="144530" x="6743700" y="5054600"/>
          <p14:tracePt t="144545" x="6807200" y="5067300"/>
          <p14:tracePt t="144562" x="6915150" y="5067300"/>
          <p14:tracePt t="144578" x="7016750" y="5054600"/>
          <p14:tracePt t="144594" x="7035800" y="5035550"/>
          <p14:tracePt t="144611" x="7048500" y="5010150"/>
          <p14:tracePt t="144627" x="7061200" y="4978400"/>
          <p14:tracePt t="144643" x="7067550" y="4959350"/>
          <p14:tracePt t="144660" x="7067550" y="4933950"/>
          <p14:tracePt t="144677" x="7067550" y="4914900"/>
          <p14:tracePt t="144693" x="7073900" y="4889500"/>
          <p14:tracePt t="144710" x="7073900" y="4864100"/>
          <p14:tracePt t="144714" x="7073900" y="4857750"/>
          <p14:tracePt t="144727" x="7073900" y="4845050"/>
          <p14:tracePt t="144743" x="7073900" y="4832350"/>
          <p14:tracePt t="144746" x="7073900" y="4819650"/>
          <p14:tracePt t="144777" x="7073900" y="4806950"/>
          <p14:tracePt t="144794" x="7073900" y="4787900"/>
          <p14:tracePt t="144810" x="7073900" y="4781550"/>
          <p14:tracePt t="144827" x="7073900" y="4775200"/>
          <p14:tracePt t="144962" x="0" y="0"/>
        </p14:tracePtLst>
        <p14:tracePtLst>
          <p14:tracePt t="145644" x="3810000" y="4965700"/>
          <p14:tracePt t="145707" x="3816350" y="4965700"/>
          <p14:tracePt t="145720" x="3841750" y="4965700"/>
          <p14:tracePt t="145734" x="3917950" y="4965700"/>
          <p14:tracePt t="145753" x="4044950" y="4965700"/>
          <p14:tracePt t="145755" x="4114800" y="4965700"/>
          <p14:tracePt t="145765" x="4203700" y="4965700"/>
          <p14:tracePt t="145778" x="4273550" y="4965700"/>
          <p14:tracePt t="145794" x="4464050" y="4965700"/>
          <p14:tracePt t="145811" x="4559300" y="4965700"/>
          <p14:tracePt t="145827" x="4641850" y="4953000"/>
          <p14:tracePt t="145844" x="4699000" y="4940300"/>
          <p14:tracePt t="145860" x="4743450" y="4921250"/>
          <p14:tracePt t="145877" x="4762500" y="4895850"/>
          <p14:tracePt t="145893" x="4787900" y="4876800"/>
          <p14:tracePt t="145910" x="4806950" y="4838700"/>
          <p14:tracePt t="145926" x="4826000" y="4806950"/>
          <p14:tracePt t="145930" x="4838700" y="4787900"/>
          <p14:tracePt t="145943" x="4851400" y="4768850"/>
          <p14:tracePt t="145960" x="4870450" y="4737100"/>
          <p14:tracePt t="145963" x="4876800" y="4718050"/>
          <p14:tracePt t="145976" x="4883150" y="4699000"/>
          <p14:tracePt t="145993" x="4883150" y="4673600"/>
          <p14:tracePt t="146010" x="4883150" y="4660900"/>
          <p14:tracePt t="146027" x="4883150" y="4648200"/>
          <p14:tracePt t="146044" x="4883150" y="4635500"/>
          <p14:tracePt t="146062" x="4870450" y="4616450"/>
          <p14:tracePt t="146077" x="4826000" y="4597400"/>
          <p14:tracePt t="146094" x="4724400" y="4565650"/>
          <p14:tracePt t="146110" x="4578350" y="4533900"/>
          <p14:tracePt t="146114" x="4489450" y="4521200"/>
          <p14:tracePt t="146126" x="4406900" y="4514850"/>
          <p14:tracePt t="146144" x="4248150" y="4514850"/>
          <p14:tracePt t="146160" x="4127500" y="4514850"/>
          <p14:tracePt t="146162" x="4095750" y="4514850"/>
          <p14:tracePt t="146176" x="4064000" y="4514850"/>
          <p14:tracePt t="146193" x="3994150" y="4527550"/>
          <p14:tracePt t="146209" x="3975100" y="4540250"/>
          <p14:tracePt t="146226" x="3937000" y="4565650"/>
          <p14:tracePt t="146243" x="3905250" y="4597400"/>
          <p14:tracePt t="146259" x="3879850" y="4635500"/>
          <p14:tracePt t="146277" x="3854450" y="4667250"/>
          <p14:tracePt t="146293" x="3841750" y="4705350"/>
          <p14:tracePt t="146310" x="3829050" y="4730750"/>
          <p14:tracePt t="146327" x="3816350" y="4762500"/>
          <p14:tracePt t="146330" x="3816350" y="4768850"/>
          <p14:tracePt t="146343" x="3816350" y="4787900"/>
          <p14:tracePt t="146360" x="3816350" y="4819650"/>
          <p14:tracePt t="146376" x="3816350" y="4857750"/>
          <p14:tracePt t="146378" x="3816350" y="4870450"/>
          <p14:tracePt t="146393" x="3816350" y="4914900"/>
          <p14:tracePt t="146409" x="3829050" y="4940300"/>
          <p14:tracePt t="146426" x="3854450" y="4965700"/>
          <p14:tracePt t="146443" x="3879850" y="4972050"/>
          <p14:tracePt t="146459" x="3924300" y="4984750"/>
          <p14:tracePt t="146476" x="3994150" y="5003800"/>
          <p14:tracePt t="146493" x="4070350" y="5010150"/>
          <p14:tracePt t="146509" x="4152900" y="5010150"/>
          <p14:tracePt t="146527" x="4229100" y="5010150"/>
          <p14:tracePt t="146530" x="4260850" y="5010150"/>
          <p14:tracePt t="146543" x="4286250" y="5010150"/>
          <p14:tracePt t="146560" x="4337050" y="5003800"/>
          <p14:tracePt t="146564" x="4343400" y="5003800"/>
          <p14:tracePt t="146576" x="4362450" y="4997450"/>
          <p14:tracePt t="146593" x="4400550" y="4972050"/>
          <p14:tracePt t="146610" x="4432300" y="4953000"/>
          <p14:tracePt t="146627" x="4457700" y="4921250"/>
          <p14:tracePt t="146643" x="4470400" y="4876800"/>
          <p14:tracePt t="146659" x="4483100" y="4832350"/>
          <p14:tracePt t="146676" x="4483100" y="4806950"/>
          <p14:tracePt t="146693" x="4483100" y="4775200"/>
          <p14:tracePt t="146709" x="4483100" y="4756150"/>
          <p14:tracePt t="146726" x="4483100" y="4737100"/>
          <p14:tracePt t="146743" x="4483100" y="4718050"/>
          <p14:tracePt t="146746" x="4483100" y="4705350"/>
          <p14:tracePt t="146759" x="4483100" y="4699000"/>
          <p14:tracePt t="146776" x="4470400" y="4692650"/>
          <p14:tracePt t="146794" x="4425950" y="4673600"/>
          <p14:tracePt t="146810" x="4362450" y="4660900"/>
          <p14:tracePt t="146826" x="4273550" y="4660900"/>
          <p14:tracePt t="146843" x="4146550" y="4660900"/>
          <p14:tracePt t="146860" x="4006850" y="4679950"/>
          <p14:tracePt t="146876" x="3898900" y="4705350"/>
          <p14:tracePt t="146893" x="3822700" y="4730750"/>
          <p14:tracePt t="146909" x="3790950" y="4749800"/>
          <p14:tracePt t="146926" x="3771900" y="4756150"/>
          <p14:tracePt t="146943" x="3765550" y="4768850"/>
          <p14:tracePt t="146959" x="3759200" y="4775200"/>
          <p14:tracePt t="146976" x="3752850" y="4787900"/>
          <p14:tracePt t="146979" x="3752850" y="4800600"/>
          <p14:tracePt t="146992" x="3752850" y="4813300"/>
          <p14:tracePt t="147009" x="3746500" y="4857750"/>
          <p14:tracePt t="147026" x="3746500" y="4883150"/>
          <p14:tracePt t="147043" x="3752850" y="4921250"/>
          <p14:tracePt t="147060" x="3778250" y="4940300"/>
          <p14:tracePt t="147076" x="3822700" y="4965700"/>
          <p14:tracePt t="147093" x="3898900" y="4978400"/>
          <p14:tracePt t="147109" x="4006850" y="4997450"/>
          <p14:tracePt t="147126" x="4127500" y="5003800"/>
          <p14:tracePt t="147143" x="4273550" y="5003800"/>
          <p14:tracePt t="147159" x="4413250" y="5003800"/>
          <p14:tracePt t="147176" x="4521200" y="5003800"/>
          <p14:tracePt t="147179" x="4540250" y="5003800"/>
          <p14:tracePt t="147192" x="4572000" y="4997450"/>
          <p14:tracePt t="147209" x="4610100" y="4978400"/>
          <p14:tracePt t="147226" x="4629150" y="4965700"/>
          <p14:tracePt t="147243" x="4635500" y="4946650"/>
          <p14:tracePt t="147259" x="4641850" y="4933950"/>
          <p14:tracePt t="147276" x="4641850" y="4914900"/>
          <p14:tracePt t="147293" x="4641850" y="4902200"/>
          <p14:tracePt t="147310" x="4641850" y="4883150"/>
          <p14:tracePt t="147326" x="4641850" y="4864100"/>
          <p14:tracePt t="147330" x="4635500" y="4851400"/>
          <p14:tracePt t="147342" x="4629150" y="4838700"/>
          <p14:tracePt t="147359" x="4616450" y="4813300"/>
          <p14:tracePt t="147376" x="4584700" y="4794250"/>
          <p14:tracePt t="147380" x="4572000" y="4781550"/>
          <p14:tracePt t="147392" x="4559300" y="4775200"/>
          <p14:tracePt t="147409" x="4470400" y="4749800"/>
          <p14:tracePt t="147426" x="4425950" y="4737100"/>
          <p14:tracePt t="147442" x="4362450" y="4724400"/>
          <p14:tracePt t="147459" x="4324350" y="4724400"/>
          <p14:tracePt t="147476" x="4267200" y="4724400"/>
          <p14:tracePt t="147492" x="4222750" y="4724400"/>
          <p14:tracePt t="147509" x="4152900" y="4730750"/>
          <p14:tracePt t="147526" x="4114800" y="4743450"/>
          <p14:tracePt t="147543" x="4076700" y="4762500"/>
          <p14:tracePt t="147546" x="4064000" y="4768850"/>
          <p14:tracePt t="147560" x="4057650" y="4775200"/>
          <p14:tracePt t="147576" x="4032250" y="4781550"/>
          <p14:tracePt t="147593" x="4013200" y="4794250"/>
          <p14:tracePt t="147610" x="4000500" y="4813300"/>
          <p14:tracePt t="147626" x="3987800" y="4832350"/>
          <p14:tracePt t="147643" x="3975100" y="4870450"/>
          <p14:tracePt t="147659" x="3975100" y="4895850"/>
          <p14:tracePt t="147676" x="3975100" y="4914900"/>
          <p14:tracePt t="147692" x="3987800" y="4953000"/>
          <p14:tracePt t="147709" x="4006850" y="4978400"/>
          <p14:tracePt t="147726" x="4032250" y="4984750"/>
          <p14:tracePt t="147742" x="4083050" y="4997450"/>
          <p14:tracePt t="147759" x="4152900" y="5010150"/>
          <p14:tracePt t="147776" x="4216400" y="5010150"/>
          <p14:tracePt t="147778" x="4260850" y="5010150"/>
          <p14:tracePt t="147792" x="4305300" y="5010150"/>
          <p14:tracePt t="147796" x="4324350" y="5003800"/>
          <p14:tracePt t="147810" x="4368800" y="4984750"/>
          <p14:tracePt t="147826" x="4406900" y="4965700"/>
          <p14:tracePt t="147843" x="4425950" y="4940300"/>
          <p14:tracePt t="147860" x="4451350" y="4927600"/>
          <p14:tracePt t="147876" x="4464050" y="4902200"/>
          <p14:tracePt t="147895" x="4464050" y="4889500"/>
          <p14:tracePt t="147909" x="4470400" y="4870450"/>
          <p14:tracePt t="147926" x="4470400" y="4838700"/>
          <p14:tracePt t="147942" x="4470400" y="4806950"/>
          <p14:tracePt t="147959" x="4445000" y="4768850"/>
          <p14:tracePt t="147976" x="4413250" y="4743450"/>
          <p14:tracePt t="147992" x="4362450" y="4711700"/>
          <p14:tracePt t="147994" x="4330700" y="4699000"/>
          <p14:tracePt t="148009" x="4279900" y="4679950"/>
          <p14:tracePt t="148025" x="4235450" y="4667250"/>
          <p14:tracePt t="148042" x="4171950" y="4654550"/>
          <p14:tracePt t="148059" x="4127500" y="4654550"/>
          <p14:tracePt t="148076" x="4057650" y="4654550"/>
          <p14:tracePt t="148092" x="3981450" y="4660900"/>
          <p14:tracePt t="148110" x="3930650" y="4667250"/>
          <p14:tracePt t="148126" x="3879850" y="4679950"/>
          <p14:tracePt t="148142" x="3848100" y="4686300"/>
          <p14:tracePt t="148159" x="3822700" y="4705350"/>
          <p14:tracePt t="148175" x="3803650" y="4724400"/>
          <p14:tracePt t="148192" x="3784600" y="4737100"/>
          <p14:tracePt t="148193" x="3778250" y="4749800"/>
          <p14:tracePt t="148209" x="3771900" y="4768850"/>
          <p14:tracePt t="148225" x="3771900" y="4787900"/>
          <p14:tracePt t="148242" x="3771900" y="4806950"/>
          <p14:tracePt t="148259" x="3771900" y="4826000"/>
          <p14:tracePt t="148275" x="3771900" y="4851400"/>
          <p14:tracePt t="148292" x="3810000" y="4876800"/>
          <p14:tracePt t="148310" x="3879850" y="4908550"/>
          <p14:tracePt t="148326" x="3994150" y="4927600"/>
          <p14:tracePt t="148343" x="4140200" y="4940300"/>
          <p14:tracePt t="148359" x="4343400" y="4940300"/>
          <p14:tracePt t="148376" x="4521200" y="4940300"/>
          <p14:tracePt t="148377" x="4591050" y="4940300"/>
          <p14:tracePt t="148396" x="4679950" y="4927600"/>
          <p14:tracePt t="148410" x="4699000" y="4921250"/>
          <p14:tracePt t="148425" x="4711700" y="4902200"/>
          <p14:tracePt t="148442" x="4718050" y="4870450"/>
          <p14:tracePt t="148459" x="4724400" y="4845050"/>
          <p14:tracePt t="148475" x="4724400" y="4826000"/>
          <p14:tracePt t="148492" x="4724400" y="4800600"/>
          <p14:tracePt t="148509" x="4724400" y="4768850"/>
          <p14:tracePt t="148515" x="4724400" y="4762500"/>
          <p14:tracePt t="148525" x="4724400" y="4749800"/>
          <p14:tracePt t="148543" x="4724400" y="4730750"/>
          <p14:tracePt t="148546" x="4711700" y="4718050"/>
          <p14:tracePt t="148559" x="4699000" y="4711700"/>
          <p14:tracePt t="148577" x="4660900" y="4692650"/>
          <p14:tracePt t="148579" x="4648200" y="4686300"/>
          <p14:tracePt t="148593" x="4629150" y="4686300"/>
          <p14:tracePt t="148610" x="4584700" y="4686300"/>
          <p14:tracePt t="148626" x="4476750" y="4686300"/>
          <p14:tracePt t="148642" x="4387850" y="4692650"/>
          <p14:tracePt t="148660" x="4318000" y="4705350"/>
          <p14:tracePt t="148675" x="4260850" y="4724400"/>
          <p14:tracePt t="148693" x="4216400" y="4737100"/>
          <p14:tracePt t="148709" x="4191000" y="4749800"/>
          <p14:tracePt t="148725" x="4184650" y="4756150"/>
          <p14:tracePt t="148742" x="4178300" y="4768850"/>
          <p14:tracePt t="148759" x="4171950" y="4787900"/>
          <p14:tracePt t="148775" x="4171950" y="4813300"/>
          <p14:tracePt t="148778" x="4171950" y="4819650"/>
          <p14:tracePt t="148792" x="4171950" y="4838700"/>
          <p14:tracePt t="148810" x="4178300" y="4864100"/>
          <p14:tracePt t="148827" x="4197350" y="4895850"/>
          <p14:tracePt t="148843" x="4216400" y="4908550"/>
          <p14:tracePt t="148859" x="4235450" y="4914900"/>
          <p14:tracePt t="148876" x="4260850" y="4914900"/>
          <p14:tracePt t="148892" x="4279900" y="4914900"/>
          <p14:tracePt t="148909" x="4298950" y="4914900"/>
          <p14:tracePt t="149580" x="0" y="0"/>
        </p14:tracePtLst>
        <p14:tracePtLst>
          <p14:tracePt t="151105" x="1225550" y="5302250"/>
          <p14:tracePt t="151171" x="1231900" y="5302250"/>
          <p14:tracePt t="151179" x="1244600" y="5302250"/>
          <p14:tracePt t="151191" x="1270000" y="5302250"/>
          <p14:tracePt t="151208" x="1327150" y="5302250"/>
          <p14:tracePt t="151224" x="1422400" y="5302250"/>
          <p14:tracePt t="151225" x="1498600" y="5314950"/>
          <p14:tracePt t="151241" x="1600200" y="5314950"/>
          <p14:tracePt t="151258" x="1708150" y="5314950"/>
          <p14:tracePt t="151274" x="1803400" y="5314950"/>
          <p14:tracePt t="151291" x="1892300" y="5314950"/>
          <p14:tracePt t="151308" x="1987550" y="5314950"/>
          <p14:tracePt t="151325" x="2114550" y="5314950"/>
          <p14:tracePt t="151341" x="2273300" y="5314950"/>
          <p14:tracePt t="151358" x="2463800" y="5314950"/>
          <p14:tracePt t="151374" x="2654300" y="5314950"/>
          <p14:tracePt t="151392" x="2787650" y="5314950"/>
          <p14:tracePt t="151408" x="2889250" y="5314950"/>
          <p14:tracePt t="151424" x="2940050" y="5314950"/>
          <p14:tracePt t="151425" x="2959100" y="5314950"/>
          <p14:tracePt t="151441" x="3009900" y="5314950"/>
          <p14:tracePt t="151458" x="3079750" y="5314950"/>
          <p14:tracePt t="151474" x="3181350" y="5314950"/>
          <p14:tracePt t="151491" x="3276600" y="5314950"/>
          <p14:tracePt t="151507" x="3333750" y="5314950"/>
          <p14:tracePt t="151524" x="3359150" y="5314950"/>
          <p14:tracePt t="151541" x="3371850" y="5314950"/>
          <p14:tracePt t="151558" x="3384550" y="5314950"/>
          <p14:tracePt t="151575" x="3397250" y="5314950"/>
          <p14:tracePt t="151591" x="3435350" y="5314950"/>
          <p14:tracePt t="151593" x="3467100" y="5314950"/>
          <p14:tracePt t="151608" x="3505200" y="5302250"/>
          <p14:tracePt t="151625" x="3562350" y="5289550"/>
          <p14:tracePt t="151626" x="3581400" y="5283200"/>
          <p14:tracePt t="151641" x="3606800" y="5257800"/>
          <p14:tracePt t="151658" x="3619500" y="5238750"/>
          <p14:tracePt t="151674" x="3619500" y="5207000"/>
          <p14:tracePt t="151691" x="3619500" y="5181600"/>
          <p14:tracePt t="151707" x="3619500" y="5149850"/>
          <p14:tracePt t="151724" x="3613150" y="5105400"/>
          <p14:tracePt t="151741" x="3594100" y="5067300"/>
          <p14:tracePt t="151757" x="3549650" y="5041900"/>
          <p14:tracePt t="151774" x="3492500" y="5010150"/>
          <p14:tracePt t="151791" x="3422650" y="4991100"/>
          <p14:tracePt t="151808" x="3352800" y="4978400"/>
          <p14:tracePt t="151824" x="3263900" y="4965700"/>
          <p14:tracePt t="151825" x="3219450" y="4953000"/>
          <p14:tracePt t="151841" x="3155950" y="4953000"/>
          <p14:tracePt t="151858" x="3054350" y="4953000"/>
          <p14:tracePt t="151875" x="2946400" y="4953000"/>
          <p14:tracePt t="151891" x="2819400" y="4953000"/>
          <p14:tracePt t="151907" x="2698750" y="4953000"/>
          <p14:tracePt t="151924" x="2578100" y="4965700"/>
          <p14:tracePt t="151941" x="2489200" y="4978400"/>
          <p14:tracePt t="151957" x="2425700" y="4991100"/>
          <p14:tracePt t="151974" x="2343150" y="5010150"/>
          <p14:tracePt t="151991" x="2273300" y="5022850"/>
          <p14:tracePt t="152007" x="2216150" y="5041900"/>
          <p14:tracePt t="152024" x="2171700" y="5060950"/>
          <p14:tracePt t="152041" x="2146300" y="5073650"/>
          <p14:tracePt t="152057" x="2139950" y="5073650"/>
          <p14:tracePt t="152074" x="2127250" y="5092700"/>
          <p14:tracePt t="152091" x="2127250" y="5099050"/>
          <p14:tracePt t="152108" x="2120900" y="5130800"/>
          <p14:tracePt t="152124" x="2120900" y="5143500"/>
          <p14:tracePt t="152141" x="2114550" y="5168900"/>
          <p14:tracePt t="152158" x="2114550" y="5200650"/>
          <p14:tracePt t="152174" x="2120900" y="5226050"/>
          <p14:tracePt t="152191" x="2133600" y="5245100"/>
          <p14:tracePt t="152207" x="2152650" y="5270500"/>
          <p14:tracePt t="152224" x="2203450" y="5295900"/>
          <p14:tracePt t="152241" x="2279650" y="5314950"/>
          <p14:tracePt t="152241" x="2324100" y="5334000"/>
          <p14:tracePt t="152257" x="2444750" y="5359400"/>
          <p14:tracePt t="152274" x="2584450" y="5372100"/>
          <p14:tracePt t="152291" x="2711450" y="5391150"/>
          <p14:tracePt t="152308" x="2800350" y="5391150"/>
          <p14:tracePt t="152324" x="2857500" y="5391150"/>
          <p14:tracePt t="152341" x="2901950" y="5391150"/>
          <p14:tracePt t="152357" x="2933700" y="5378450"/>
          <p14:tracePt t="152374" x="2959100" y="5359400"/>
          <p14:tracePt t="152391" x="2990850" y="5346700"/>
          <p14:tracePt t="152407" x="3009900" y="5321300"/>
          <p14:tracePt t="152424" x="3022600" y="5302250"/>
          <p14:tracePt t="152441" x="3028950" y="5283200"/>
          <p14:tracePt t="152457" x="3028950" y="5264150"/>
          <p14:tracePt t="152474" x="3028950" y="5245100"/>
          <p14:tracePt t="152491" x="3028950" y="5219700"/>
          <p14:tracePt t="152507" x="3009900" y="5187950"/>
          <p14:tracePt t="152524" x="2971800" y="5162550"/>
          <p14:tracePt t="152541" x="2908300" y="5130800"/>
          <p14:tracePt t="152559" x="2857500" y="5111750"/>
          <p14:tracePt t="152574" x="2838450" y="5105400"/>
          <p14:tracePt t="152591" x="2832100" y="5105400"/>
          <p14:tracePt t="152801" x="2825750" y="5105400"/>
          <p14:tracePt t="152817" x="0" y="0"/>
        </p14:tracePtLst>
        <p14:tracePtLst>
          <p14:tracePt t="155302" x="958850" y="5715000"/>
          <p14:tracePt t="155325" x="965200" y="5721350"/>
          <p14:tracePt t="155345" x="1016000" y="5727700"/>
          <p14:tracePt t="155360" x="1092200" y="5734050"/>
          <p14:tracePt t="155374" x="1219200" y="5734050"/>
          <p14:tracePt t="155379" x="1282700" y="5734050"/>
          <p14:tracePt t="155390" x="1346200" y="5734050"/>
          <p14:tracePt t="155408" x="1454150" y="5734050"/>
          <p14:tracePt t="155411" x="1492250" y="5727700"/>
          <p14:tracePt t="155423" x="1511300" y="5721350"/>
          <p14:tracePt t="155441" x="1549400" y="5708650"/>
          <p14:tracePt t="155457" x="1581150" y="5689600"/>
          <p14:tracePt t="155461" x="1600200" y="5676900"/>
          <p14:tracePt t="155474" x="1625600" y="5638800"/>
          <p14:tracePt t="155490" x="1644650" y="5594350"/>
          <p14:tracePt t="155507" x="1651000" y="5556250"/>
          <p14:tracePt t="155523" x="1651000" y="5499100"/>
          <p14:tracePt t="155540" x="1651000" y="5422900"/>
          <p14:tracePt t="155556" x="1625600" y="5372100"/>
          <p14:tracePt t="155573" x="1581150" y="5327650"/>
          <p14:tracePt t="155590" x="1530350" y="5302250"/>
          <p14:tracePt t="155607" x="1466850" y="5270500"/>
          <p14:tracePt t="155623" x="1409700" y="5257800"/>
          <p14:tracePt t="155626" x="1390650" y="5257800"/>
          <p14:tracePt t="155640" x="1371600" y="5257800"/>
          <p14:tracePt t="155658" x="1289050" y="5264150"/>
          <p14:tracePt t="155673" x="1244600" y="5289550"/>
          <p14:tracePt t="155690" x="1200150" y="5321300"/>
          <p14:tracePt t="155706" x="1162050" y="5359400"/>
          <p14:tracePt t="155723" x="1130300" y="5403850"/>
          <p14:tracePt t="155739" x="1104900" y="5454650"/>
          <p14:tracePt t="155756" x="1092200" y="5511800"/>
          <p14:tracePt t="155773" x="1092200" y="5549900"/>
          <p14:tracePt t="155790" x="1092200" y="5588000"/>
          <p14:tracePt t="155806" x="1098550" y="5594350"/>
          <p14:tracePt t="155823" x="1098550" y="5600700"/>
          <p14:tracePt t="155850" x="1104900" y="5600700"/>
          <p14:tracePt t="155851" x="0" y="0"/>
        </p14:tracePtLst>
        <p14:tracePtLst>
          <p14:tracePt t="161042" x="3784600" y="6000750"/>
          <p14:tracePt t="161148" x="3803650" y="6007100"/>
          <p14:tracePt t="161165" x="3848100" y="6007100"/>
          <p14:tracePt t="161176" x="3867150" y="6007100"/>
          <p14:tracePt t="161188" x="3943350" y="6007100"/>
          <p14:tracePt t="161204" x="4032250" y="6007100"/>
          <p14:tracePt t="161221" x="4114800" y="6007100"/>
          <p14:tracePt t="161238" x="4203700" y="6007100"/>
          <p14:tracePt t="161255" x="4267200" y="6007100"/>
          <p14:tracePt t="161271" x="4318000" y="6007100"/>
          <p14:tracePt t="161288" x="4343400" y="6007100"/>
          <p14:tracePt t="161291" x="4349750" y="6007100"/>
          <p14:tracePt t="161354" x="4356100" y="6007100"/>
          <p14:tracePt t="161450" x="4362450" y="6007100"/>
          <p14:tracePt t="161458" x="4368800" y="6007100"/>
          <p14:tracePt t="161474" x="4387850" y="6013450"/>
          <p14:tracePt t="161490" x="4406900" y="6013450"/>
          <p14:tracePt t="161504" x="4413250" y="6013450"/>
          <p14:tracePt t="161521" x="4425950" y="6013450"/>
          <p14:tracePt t="161554" x="4432300" y="6013450"/>
          <p14:tracePt t="161803" x="4438650" y="6013450"/>
          <p14:tracePt t="161830" x="4445000" y="6013450"/>
          <p14:tracePt t="161846" x="4451350" y="6013450"/>
          <p14:tracePt t="161860" x="4470400" y="6013450"/>
          <p14:tracePt t="161872" x="4483100" y="6013450"/>
          <p14:tracePt t="161891" x="4521200" y="6013450"/>
          <p14:tracePt t="161905" x="4572000" y="6013450"/>
          <p14:tracePt t="161922" x="4667250" y="6013450"/>
          <p14:tracePt t="161938" x="4730750" y="6013450"/>
          <p14:tracePt t="161954" x="4794250" y="6013450"/>
          <p14:tracePt t="161971" x="4870450" y="6013450"/>
          <p14:tracePt t="161987" x="4940300" y="6013450"/>
          <p14:tracePt t="162004" x="4984750" y="6013450"/>
          <p14:tracePt t="162021" x="5029200" y="6013450"/>
          <p14:tracePt t="162037" x="5054600" y="6013450"/>
          <p14:tracePt t="162054" x="5080000" y="6013450"/>
          <p14:tracePt t="162071" x="5105400" y="6013450"/>
          <p14:tracePt t="162087" x="5130800" y="6013450"/>
          <p14:tracePt t="162104" x="5156200" y="6013450"/>
          <p14:tracePt t="162121" x="5200650" y="6013450"/>
          <p14:tracePt t="162138" x="5232400" y="6013450"/>
          <p14:tracePt t="162154" x="5283200" y="6013450"/>
          <p14:tracePt t="162171" x="5321300" y="6013450"/>
          <p14:tracePt t="162188" x="5365750" y="6013450"/>
          <p14:tracePt t="162204" x="5410200" y="6013450"/>
          <p14:tracePt t="162221" x="5448300" y="6013450"/>
          <p14:tracePt t="162237" x="5480050" y="6013450"/>
          <p14:tracePt t="162254" x="5505450" y="6013450"/>
          <p14:tracePt t="162271" x="5518150" y="6013450"/>
          <p14:tracePt t="162287" x="5537200" y="6013450"/>
          <p14:tracePt t="162304" x="5556250" y="6013450"/>
          <p14:tracePt t="162306" x="5568950" y="6013450"/>
          <p14:tracePt t="162321" x="5588000" y="6013450"/>
          <p14:tracePt t="162337" x="5626100" y="6013450"/>
          <p14:tracePt t="162354" x="5645150" y="6013450"/>
          <p14:tracePt t="162371" x="5651500" y="6013450"/>
          <p14:tracePt t="162389" x="5657850" y="6013450"/>
          <p14:tracePt t="162421" x="5664200" y="6013450"/>
          <p14:tracePt t="162437" x="5670550" y="6013450"/>
          <p14:tracePt t="162454" x="5683250" y="6013450"/>
          <p14:tracePt t="162471" x="5702300" y="6013450"/>
          <p14:tracePt t="162487" x="5715000" y="6013450"/>
          <p14:tracePt t="162504" x="5721350" y="6013450"/>
          <p14:tracePt t="162522" x="5727700" y="6013450"/>
          <p14:tracePt t="162554" x="5734050" y="6013450"/>
          <p14:tracePt t="162986" x="0" y="0"/>
        </p14:tracePtLst>
        <p14:tracePtLst>
          <p14:tracePt t="163662" x="4489450" y="6108700"/>
          <p14:tracePt t="163703" x="4489450" y="6102350"/>
          <p14:tracePt t="163725" x="4508500" y="6102350"/>
          <p14:tracePt t="163740" x="4540250" y="6102350"/>
          <p14:tracePt t="163755" x="4597400" y="6102350"/>
          <p14:tracePt t="163770" x="4692650" y="6102350"/>
          <p14:tracePt t="163787" x="4832350" y="6102350"/>
          <p14:tracePt t="163803" x="4984750" y="6102350"/>
          <p14:tracePt t="163820" x="5156200" y="6102350"/>
          <p14:tracePt t="163837" x="5327650" y="6102350"/>
          <p14:tracePt t="163853" x="5486400" y="6102350"/>
          <p14:tracePt t="163870" x="5600700" y="6102350"/>
          <p14:tracePt t="163873" x="5651500" y="6102350"/>
          <p14:tracePt t="163887" x="5695950" y="6102350"/>
          <p14:tracePt t="163904" x="5746750" y="6102350"/>
          <p14:tracePt t="163920" x="5772150" y="6102350"/>
          <p14:tracePt t="163922" x="5778500" y="6102350"/>
          <p14:tracePt t="163938" x="5797550" y="6102350"/>
          <p14:tracePt t="163953" x="5803900" y="6102350"/>
          <p14:tracePt t="163987" x="5810250" y="6102350"/>
          <p14:tracePt t="164011" x="5816600" y="6102350"/>
          <p14:tracePt t="164028" x="5822950" y="6102350"/>
          <p14:tracePt t="164037" x="5835650" y="6102350"/>
          <p14:tracePt t="164054" x="5854700" y="6102350"/>
          <p14:tracePt t="164070" x="5873750" y="6102350"/>
          <p14:tracePt t="164087" x="5886450" y="6102350"/>
          <p14:tracePt t="164109" x="5892800" y="6096000"/>
          <p14:tracePt t="164123" x="5899150" y="6089650"/>
          <p14:tracePt t="164137" x="5899150" y="6083300"/>
          <p14:tracePt t="164155" x="5905500" y="6064250"/>
          <p14:tracePt t="164170" x="5911850" y="6051550"/>
          <p14:tracePt t="164187" x="5918200" y="6019800"/>
          <p14:tracePt t="164204" x="5918200" y="5962650"/>
          <p14:tracePt t="164220" x="5905500" y="5930900"/>
          <p14:tracePt t="164237" x="5892800" y="5892800"/>
          <p14:tracePt t="164253" x="5880100" y="5867400"/>
          <p14:tracePt t="164270" x="5867400" y="5835650"/>
          <p14:tracePt t="164287" x="5842000" y="5810250"/>
          <p14:tracePt t="164290" x="5829300" y="5791200"/>
          <p14:tracePt t="164303" x="5816600" y="5772150"/>
          <p14:tracePt t="164320" x="5784850" y="5740400"/>
          <p14:tracePt t="164323" x="5759450" y="5721350"/>
          <p14:tracePt t="164337" x="5664200" y="5683250"/>
          <p14:tracePt t="164354" x="5543550" y="5657850"/>
          <p14:tracePt t="164371" x="5422900" y="5632450"/>
          <p14:tracePt t="164390" x="5314950" y="5619750"/>
          <p14:tracePt t="164404" x="5226050" y="5619750"/>
          <p14:tracePt t="164421" x="5118100" y="5619750"/>
          <p14:tracePt t="164438" x="5016500" y="5619750"/>
          <p14:tracePt t="164454" x="4908550" y="5619750"/>
          <p14:tracePt t="164458" x="4864100" y="5626100"/>
          <p14:tracePt t="164470" x="4819650" y="5638800"/>
          <p14:tracePt t="164487" x="4749800" y="5651500"/>
          <p14:tracePt t="164503" x="4705350" y="5670550"/>
          <p14:tracePt t="164507" x="4686300" y="5670550"/>
          <p14:tracePt t="164520" x="4673600" y="5683250"/>
          <p14:tracePt t="164537" x="4641850" y="5702300"/>
          <p14:tracePt t="164540" x="4622800" y="5715000"/>
          <p14:tracePt t="164553" x="4597400" y="5746750"/>
          <p14:tracePt t="164570" x="4572000" y="5778500"/>
          <p14:tracePt t="164587" x="4552950" y="5816600"/>
          <p14:tracePt t="164603" x="4540250" y="5842000"/>
          <p14:tracePt t="164621" x="4533900" y="5861050"/>
          <p14:tracePt t="164637" x="4533900" y="5880100"/>
          <p14:tracePt t="164654" x="4533900" y="5899150"/>
          <p14:tracePt t="164671" x="4533900" y="5918200"/>
          <p14:tracePt t="164674" x="4533900" y="5930900"/>
          <p14:tracePt t="164687" x="4533900" y="5943600"/>
          <p14:tracePt t="164704" x="4546600" y="5969000"/>
          <p14:tracePt t="164720" x="4578350" y="6000750"/>
          <p14:tracePt t="164722" x="4603750" y="6013450"/>
          <p14:tracePt t="164739" x="4635500" y="6026150"/>
          <p14:tracePt t="164754" x="4775200" y="6070600"/>
          <p14:tracePt t="164770" x="4895850" y="6096000"/>
          <p14:tracePt t="164787" x="5035550" y="6108700"/>
          <p14:tracePt t="164803" x="5156200" y="6121400"/>
          <p14:tracePt t="164820" x="5270500" y="6121400"/>
          <p14:tracePt t="164837" x="5378450" y="6121400"/>
          <p14:tracePt t="164853" x="5467350" y="6115050"/>
          <p14:tracePt t="164870" x="5524500" y="6089650"/>
          <p14:tracePt t="164890" x="5588000" y="6064250"/>
          <p14:tracePt t="164904" x="5626100" y="6038850"/>
          <p14:tracePt t="164921" x="5645150" y="6019800"/>
          <p14:tracePt t="164923" x="5651500" y="6007100"/>
          <p14:tracePt t="164936" x="5657850" y="5994400"/>
          <p14:tracePt t="164954" x="5676900" y="5969000"/>
          <p14:tracePt t="164970" x="5683250" y="5956300"/>
          <p14:tracePt t="164987" x="5702300" y="5930900"/>
          <p14:tracePt t="165003" x="5708650" y="5918200"/>
          <p14:tracePt t="165020" x="5727700" y="5899150"/>
          <p14:tracePt t="165037" x="5734050" y="5892800"/>
          <p14:tracePt t="165053" x="5734050" y="5873750"/>
          <p14:tracePt t="165070" x="5734050" y="5861050"/>
          <p14:tracePt t="165087" x="5734050" y="5848350"/>
          <p14:tracePt t="165103" x="5734050" y="5822950"/>
          <p14:tracePt t="165121" x="5715000" y="5784850"/>
          <p14:tracePt t="165123" x="5695950" y="5765800"/>
          <p14:tracePt t="165137" x="5664200" y="5740400"/>
          <p14:tracePt t="165154" x="5588000" y="5683250"/>
          <p14:tracePt t="165171" x="5537200" y="5670550"/>
          <p14:tracePt t="165187" x="5499100" y="5651500"/>
          <p14:tracePt t="165203" x="5473700" y="5645150"/>
          <p14:tracePt t="165220" x="5435600" y="5638800"/>
          <p14:tracePt t="165236" x="5391150" y="5638800"/>
          <p14:tracePt t="165253" x="5346700" y="5638800"/>
          <p14:tracePt t="165270" x="5276850" y="5638800"/>
          <p14:tracePt t="165287" x="5238750" y="5645150"/>
          <p14:tracePt t="165303" x="5207000" y="5657850"/>
          <p14:tracePt t="165320" x="5187950" y="5664200"/>
          <p14:tracePt t="165322" x="5175250" y="5670550"/>
          <p14:tracePt t="165336" x="5156200" y="5683250"/>
          <p14:tracePt t="165353" x="5105400" y="5715000"/>
          <p14:tracePt t="165370" x="5080000" y="5734050"/>
          <p14:tracePt t="165389" x="5060950" y="5759450"/>
          <p14:tracePt t="165404" x="5048250" y="5778500"/>
          <p14:tracePt t="165421" x="5048250" y="5791200"/>
          <p14:tracePt t="165437" x="5048250" y="5803900"/>
          <p14:tracePt t="165454" x="5048250" y="5816600"/>
          <p14:tracePt t="165470" x="5048250" y="5829300"/>
          <p14:tracePt t="165486" x="5048250" y="5842000"/>
          <p14:tracePt t="165504" x="5048250" y="5848350"/>
          <p14:tracePt t="165506" x="5048250" y="5854700"/>
          <p14:tracePt t="165520" x="5048250" y="5867400"/>
          <p14:tracePt t="165536" x="5054600" y="5892800"/>
          <p14:tracePt t="165539" x="5060950" y="5905500"/>
          <p14:tracePt t="165553" x="5073650" y="5924550"/>
          <p14:tracePt t="165570" x="5099050" y="5956300"/>
          <p14:tracePt t="165586" x="5137150" y="5981700"/>
          <p14:tracePt t="165603" x="5168900" y="6000750"/>
          <p14:tracePt t="165620" x="5207000" y="6013450"/>
          <p14:tracePt t="165637" x="5245100" y="6026150"/>
          <p14:tracePt t="165653" x="5295900" y="6026150"/>
          <p14:tracePt t="165677" x="5435600" y="6026150"/>
          <p14:tracePt t="165686" x="5486400" y="6026150"/>
          <p14:tracePt t="165703" x="5581650" y="6026150"/>
          <p14:tracePt t="165706" x="5638800" y="6026150"/>
          <p14:tracePt t="165721" x="5689600" y="6026150"/>
          <p14:tracePt t="165723" x="5734050" y="6019800"/>
          <p14:tracePt t="165736" x="5772150" y="6013450"/>
          <p14:tracePt t="165753" x="5848350" y="5994400"/>
          <p14:tracePt t="165769" x="5892800" y="5975350"/>
          <p14:tracePt t="165786" x="5911850" y="5962650"/>
          <p14:tracePt t="165803" x="5918200" y="5956300"/>
          <p14:tracePt t="165820" x="5924550" y="5949950"/>
          <p14:tracePt t="165836" x="5930900" y="5937250"/>
          <p14:tracePt t="165853" x="5930900" y="5930900"/>
          <p14:tracePt t="165869" x="5930900" y="5918200"/>
          <p14:tracePt t="165888" x="5930900" y="5911850"/>
          <p14:tracePt t="165903" x="5930900" y="5905500"/>
          <p14:tracePt t="165919" x="5930900" y="5892800"/>
          <p14:tracePt t="165936" x="5930900" y="5873750"/>
          <p14:tracePt t="165953" x="5924550" y="5854700"/>
          <p14:tracePt t="165969" x="5918200" y="5842000"/>
          <p14:tracePt t="165986" x="5911850" y="5829300"/>
          <p14:tracePt t="166003" x="5905500" y="5822950"/>
          <p14:tracePt t="166019" x="5880100" y="5803900"/>
          <p14:tracePt t="166036" x="5854700" y="5791200"/>
          <p14:tracePt t="166053" x="5816600" y="5765800"/>
          <p14:tracePt t="166069" x="5765800" y="5740400"/>
          <p14:tracePt t="166086" x="5683250" y="5708650"/>
          <p14:tracePt t="166103" x="5575300" y="5689600"/>
          <p14:tracePt t="166120" x="5467350" y="5670550"/>
          <p14:tracePt t="166123" x="5429250" y="5664200"/>
          <p14:tracePt t="166136" x="5397500" y="5657850"/>
          <p14:tracePt t="166153" x="5353050" y="5651500"/>
          <p14:tracePt t="166170" x="5327650" y="5651500"/>
          <p14:tracePt t="166186" x="5308600" y="5651500"/>
          <p14:tracePt t="166203" x="5283200" y="5651500"/>
          <p14:tracePt t="166220" x="5257800" y="5651500"/>
          <p14:tracePt t="166236" x="5232400" y="5651500"/>
          <p14:tracePt t="166253" x="5213350" y="5651500"/>
          <p14:tracePt t="166269" x="5187950" y="5651500"/>
          <p14:tracePt t="166286" x="5156200" y="5657850"/>
          <p14:tracePt t="166303" x="5124450" y="5670550"/>
          <p14:tracePt t="166319" x="5099050" y="5676900"/>
          <p14:tracePt t="166336" x="5060950" y="5689600"/>
          <p14:tracePt t="166338" x="5041900" y="5695950"/>
          <p14:tracePt t="166353" x="5022850" y="5702300"/>
          <p14:tracePt t="166369" x="4927600" y="5721350"/>
          <p14:tracePt t="166389" x="4857750" y="5734050"/>
          <p14:tracePt t="166403" x="4768850" y="5753100"/>
          <p14:tracePt t="166420" x="4699000" y="5765800"/>
          <p14:tracePt t="166436" x="4641850" y="5784850"/>
          <p14:tracePt t="166453" x="4591050" y="5803900"/>
          <p14:tracePt t="166469" x="4559300" y="5816600"/>
          <p14:tracePt t="166486" x="4540250" y="5829300"/>
          <p14:tracePt t="166503" x="4527550" y="5835650"/>
          <p14:tracePt t="166519" x="4521200" y="5842000"/>
          <p14:tracePt t="166536" x="4514850" y="5848350"/>
          <p14:tracePt t="166553" x="4508500" y="5854700"/>
          <p14:tracePt t="166569" x="4508500" y="5867400"/>
          <p14:tracePt t="166586" x="4508500" y="5880100"/>
          <p14:tracePt t="166603" x="4508500" y="5892800"/>
          <p14:tracePt t="166619" x="4508500" y="5905500"/>
          <p14:tracePt t="166636" x="4508500" y="5911850"/>
          <p14:tracePt t="166653" x="4514850" y="5937250"/>
          <p14:tracePt t="166669" x="4546600" y="5956300"/>
          <p14:tracePt t="166686" x="4584700" y="5975350"/>
          <p14:tracePt t="166703" x="4648200" y="5988050"/>
          <p14:tracePt t="166706" x="4692650" y="5994400"/>
          <p14:tracePt t="166720" x="4737100" y="6007100"/>
          <p14:tracePt t="166723" x="4781550" y="6013450"/>
          <p14:tracePt t="166736" x="4813300" y="6013450"/>
          <p14:tracePt t="166752" x="4908550" y="6013450"/>
          <p14:tracePt t="166769" x="5010150" y="6013450"/>
          <p14:tracePt t="166786" x="5041900" y="6013450"/>
          <p14:tracePt t="166802" x="5054600" y="6013450"/>
          <p14:tracePt t="166819" x="5067300" y="6013450"/>
          <p14:tracePt t="166836" x="5073650" y="6013450"/>
          <p14:tracePt t="166852" x="5086350" y="6013450"/>
          <p14:tracePt t="166869" x="5092700" y="6013450"/>
          <p14:tracePt t="166889" x="5099050" y="6013450"/>
          <p14:tracePt t="167010" x="0" y="0"/>
        </p14:tracePtLst>
        <p14:tracePtLst>
          <p14:tracePt t="167767" x="3035300" y="6038850"/>
          <p14:tracePt t="167800" x="3054350" y="6038850"/>
          <p14:tracePt t="167814" x="3117850" y="6038850"/>
          <p14:tracePt t="167829" x="3238500" y="6038850"/>
          <p14:tracePt t="167837" x="3308350" y="6038850"/>
          <p14:tracePt t="167852" x="3479800" y="6038850"/>
          <p14:tracePt t="167869" x="3676650" y="6038850"/>
          <p14:tracePt t="167889" x="3898900" y="6038850"/>
          <p14:tracePt t="167904" x="4127500" y="6038850"/>
          <p14:tracePt t="167907" x="4248150" y="6038850"/>
          <p14:tracePt t="167920" x="4375150" y="6038850"/>
          <p14:tracePt t="167937" x="4635500" y="6038850"/>
          <p14:tracePt t="167954" x="5048250" y="6038850"/>
          <p14:tracePt t="167970" x="5283200" y="6038850"/>
          <p14:tracePt t="167987" x="5467350" y="6038850"/>
          <p14:tracePt t="168002" x="5594350" y="6038850"/>
          <p14:tracePt t="168019" x="5670550" y="6038850"/>
          <p14:tracePt t="168036" x="5727700" y="6038850"/>
          <p14:tracePt t="168052" x="5765800" y="6038850"/>
          <p14:tracePt t="168069" x="5797550" y="6038850"/>
          <p14:tracePt t="168085" x="5822950" y="6038850"/>
          <p14:tracePt t="168102" x="5829300" y="6038850"/>
          <p14:tracePt t="168426" x="0" y="0"/>
        </p14:tracePtLst>
        <p14:tracePtLst>
          <p14:tracePt t="169277" x="6191250" y="6064250"/>
          <p14:tracePt t="169327" x="6197600" y="6064250"/>
          <p14:tracePt t="169348" x="6235700" y="6064250"/>
          <p14:tracePt t="169351" x="6267450" y="6064250"/>
          <p14:tracePt t="169364" x="6356350" y="6064250"/>
          <p14:tracePt t="169373" x="6407150" y="6064250"/>
          <p14:tracePt t="169385" x="6534150" y="6064250"/>
          <p14:tracePt t="169403" x="6673850" y="6064250"/>
          <p14:tracePt t="169420" x="6819900" y="6064250"/>
          <p14:tracePt t="169436" x="6959600" y="6064250"/>
          <p14:tracePt t="169451" x="7086600" y="6064250"/>
          <p14:tracePt t="169469" x="7213600" y="6064250"/>
          <p14:tracePt t="169485" x="7327900" y="6064250"/>
          <p14:tracePt t="169502" x="7416800" y="6064250"/>
          <p14:tracePt t="169518" x="7499350" y="6064250"/>
          <p14:tracePt t="169535" x="7575550" y="6064250"/>
          <p14:tracePt t="169540" x="7613650" y="6064250"/>
          <p14:tracePt t="169551" x="7645400" y="6064250"/>
          <p14:tracePt t="169568" x="7689850" y="6064250"/>
          <p14:tracePt t="169585" x="7747000" y="6064250"/>
          <p14:tracePt t="169601" x="7785100" y="6064250"/>
          <p14:tracePt t="169618" x="7816850" y="6064250"/>
          <p14:tracePt t="169635" x="7861300" y="6064250"/>
          <p14:tracePt t="169652" x="7937500" y="6064250"/>
          <p14:tracePt t="169668" x="8026400" y="6064250"/>
          <p14:tracePt t="169685" x="8089900" y="6064250"/>
          <p14:tracePt t="169702" x="8147050" y="6064250"/>
          <p14:tracePt t="169718" x="8185150" y="6064250"/>
          <p14:tracePt t="169735" x="8229600" y="6064250"/>
          <p14:tracePt t="169751" x="8286750" y="6057900"/>
          <p14:tracePt t="169768" x="8350250" y="6045200"/>
          <p14:tracePt t="169785" x="8458200" y="6026150"/>
          <p14:tracePt t="169801" x="8509000" y="6007100"/>
          <p14:tracePt t="169818" x="8528050" y="5988050"/>
          <p14:tracePt t="169835" x="8547100" y="5975350"/>
          <p14:tracePt t="169851" x="8553450" y="5956300"/>
          <p14:tracePt t="169868" x="8553450" y="5949950"/>
          <p14:tracePt t="169885" x="8553450" y="5918200"/>
          <p14:tracePt t="169902" x="8553450" y="5892800"/>
          <p14:tracePt t="169918" x="8553450" y="5861050"/>
          <p14:tracePt t="169935" x="8540750" y="5822950"/>
          <p14:tracePt t="169938" x="8540750" y="5803900"/>
          <p14:tracePt t="169951" x="8509000" y="5784850"/>
          <p14:tracePt t="169968" x="8445500" y="5740400"/>
          <p14:tracePt t="169985" x="8305800" y="5683250"/>
          <p14:tracePt t="170001" x="8216900" y="5651500"/>
          <p14:tracePt t="170018" x="8134350" y="5638800"/>
          <p14:tracePt t="170035" x="8089900" y="5638800"/>
          <p14:tracePt t="170051" x="8026400" y="5638800"/>
          <p14:tracePt t="170068" x="7931150" y="5638800"/>
          <p14:tracePt t="170085" x="7797800" y="5657850"/>
          <p14:tracePt t="170101" x="7677150" y="5676900"/>
          <p14:tracePt t="170118" x="7588250" y="5702300"/>
          <p14:tracePt t="170135" x="7550150" y="5715000"/>
          <p14:tracePt t="170179" x="7543800" y="5721350"/>
          <p14:tracePt t="170202" x="0" y="0"/>
        </p14:tracePtLst>
        <p14:tracePtLst>
          <p14:tracePt t="170820" x="3752850" y="6051550"/>
          <p14:tracePt t="170868" x="3759200" y="6051550"/>
          <p14:tracePt t="170884" x="3810000" y="6051550"/>
          <p14:tracePt t="170896" x="3860800" y="6051550"/>
          <p14:tracePt t="170898" x="3924300" y="6051550"/>
          <p14:tracePt t="170907" x="4013200" y="6051550"/>
          <p14:tracePt t="170919" x="4108450" y="6051550"/>
          <p14:tracePt t="170936" x="4337050" y="6051550"/>
          <p14:tracePt t="170940" x="4470400" y="6051550"/>
          <p14:tracePt t="170951" x="4622800" y="6051550"/>
          <p14:tracePt t="170969" x="4972050" y="6051550"/>
          <p14:tracePt t="170984" x="5276850" y="6051550"/>
          <p14:tracePt t="171002" x="5581650" y="6051550"/>
          <p14:tracePt t="171018" x="5708650" y="6051550"/>
          <p14:tracePt t="171035" x="5797550" y="6045200"/>
          <p14:tracePt t="171051" x="5842000" y="6032500"/>
          <p14:tracePt t="171068" x="5880100" y="6013450"/>
          <p14:tracePt t="171084" x="5911850" y="5988050"/>
          <p14:tracePt t="171101" x="5924550" y="5949950"/>
          <p14:tracePt t="171118" x="5930900" y="5911850"/>
          <p14:tracePt t="171134" x="5930900" y="5854700"/>
          <p14:tracePt t="171151" x="5924550" y="5791200"/>
          <p14:tracePt t="171168" x="5911850" y="5759450"/>
          <p14:tracePt t="171171" x="5911850" y="5746750"/>
          <p14:tracePt t="171185" x="5905500" y="5740400"/>
          <p14:tracePt t="171202" x="5892800" y="5715000"/>
          <p14:tracePt t="171218" x="5880100" y="5689600"/>
          <p14:tracePt t="171235" x="5835650" y="5657850"/>
          <p14:tracePt t="171251" x="5753100" y="5619750"/>
          <p14:tracePt t="171268" x="5626100" y="5588000"/>
          <p14:tracePt t="171284" x="5448300" y="5562600"/>
          <p14:tracePt t="171301" x="5270500" y="5562600"/>
          <p14:tracePt t="171318" x="5080000" y="5575300"/>
          <p14:tracePt t="171334" x="4908550" y="5607050"/>
          <p14:tracePt t="171351" x="4756150" y="5645150"/>
          <p14:tracePt t="171368" x="4629150" y="5683250"/>
          <p14:tracePt t="171384" x="4521200" y="5721350"/>
          <p14:tracePt t="171386" x="4470400" y="5753100"/>
          <p14:tracePt t="171401" x="4387850" y="5816600"/>
          <p14:tracePt t="171418" x="4318000" y="5861050"/>
          <p14:tracePt t="171435" x="4292600" y="5905500"/>
          <p14:tracePt t="171451" x="4286250" y="5930900"/>
          <p14:tracePt t="171468" x="4286250" y="5949950"/>
          <p14:tracePt t="171485" x="4286250" y="5969000"/>
          <p14:tracePt t="171501" x="4286250" y="5981700"/>
          <p14:tracePt t="171518" x="4286250" y="5988050"/>
          <p14:tracePt t="171562" x="4286250" y="5994400"/>
          <p14:tracePt t="171585" x="4292600" y="5994400"/>
          <p14:tracePt t="171594" x="4298950" y="5988050"/>
          <p14:tracePt t="171594" x="0" y="0"/>
        </p14:tracePtLst>
        <p14:tracePtLst>
          <p14:tracePt t="179006" x="2933700" y="6419850"/>
          <p14:tracePt t="179132" x="0" y="0"/>
        </p14:tracePtLst>
        <p14:tracePtLst>
          <p14:tracePt t="179604" x="3517900" y="6381750"/>
          <p14:tracePt t="179722" x="0" y="0"/>
        </p14:tracePtLst>
        <p14:tracePtLst>
          <p14:tracePt t="180533" x="4222750" y="6292850"/>
          <p14:tracePt t="180650" x="0" y="0"/>
        </p14:tracePtLst>
        <p14:tracePtLst>
          <p14:tracePt t="181487" x="4686300" y="6261100"/>
          <p14:tracePt t="181650" x="0" y="0"/>
        </p14:tracePtLst>
        <p14:tracePtLst>
          <p14:tracePt t="183229" x="5207000" y="6318250"/>
          <p14:tracePt t="183336" x="5213350" y="6318250"/>
          <p14:tracePt t="183348" x="5226050" y="6318250"/>
          <p14:tracePt t="183348" x="0" y="0"/>
        </p14:tracePtLst>
        <p14:tracePtLst>
          <p14:tracePt t="183555" x="5492750" y="6311900"/>
          <p14:tracePt t="183666" x="0" y="0"/>
        </p14:tracePtLst>
        <p14:tracePtLst>
          <p14:tracePt t="183940" x="5740400" y="6286500"/>
          <p14:tracePt t="184069" x="0" y="0"/>
        </p14:tracePtLst>
        <p14:tracePtLst>
          <p14:tracePt t="185131" x="2603500" y="6394450"/>
          <p14:tracePt t="185180" x="2616200" y="6394450"/>
          <p14:tracePt t="185196" x="2654300" y="6394450"/>
          <p14:tracePt t="185212" x="2730500" y="6394450"/>
          <p14:tracePt t="185219" x="2794000" y="6394450"/>
          <p14:tracePt t="185233" x="2863850" y="6394450"/>
          <p14:tracePt t="185247" x="3067050" y="6394450"/>
          <p14:tracePt t="185251" x="3194050" y="6394450"/>
          <p14:tracePt t="185264" x="3346450" y="6394450"/>
          <p14:tracePt t="185280" x="3714750" y="6394450"/>
          <p14:tracePt t="185283" x="3911600" y="6394450"/>
          <p14:tracePt t="185297" x="4406900" y="6394450"/>
          <p14:tracePt t="185313" x="4927600" y="6394450"/>
          <p14:tracePt t="185331" x="5441950" y="6394450"/>
          <p14:tracePt t="185346" x="5918200" y="6394450"/>
          <p14:tracePt t="185363" x="6369050" y="6394450"/>
          <p14:tracePt t="185379" x="6718300" y="6394450"/>
          <p14:tracePt t="185396" x="6965950" y="6394450"/>
          <p14:tracePt t="185413" x="7131050" y="6394450"/>
          <p14:tracePt t="185429" x="7232650" y="6394450"/>
          <p14:tracePt t="185446" x="7270750" y="6394450"/>
          <p14:tracePt t="185463" x="7302500" y="6394450"/>
          <p14:tracePt t="185466" x="7321550" y="6394450"/>
          <p14:tracePt t="185480" x="7340600" y="6394450"/>
          <p14:tracePt t="185498" x="7378700" y="6394450"/>
          <p14:tracePt t="185500" x="7397750" y="6394450"/>
          <p14:tracePt t="185514" x="7416800" y="6394450"/>
          <p14:tracePt t="185530" x="7423150" y="6394450"/>
          <p14:tracePt t="185674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38" name="矩形 37"/>
          <p:cNvSpPr/>
          <p:nvPr/>
        </p:nvSpPr>
        <p:spPr>
          <a:xfrm>
            <a:off x="415297" y="1260626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IntelliJ IDEA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编写源码、编译、执行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FEF459-EAD2-47C9-B6C8-D764941CD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40" y="1972556"/>
            <a:ext cx="7610475" cy="47720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1E9C3A-80F8-4450-985B-E3310281EF9D}"/>
              </a:ext>
            </a:extLst>
          </p:cNvPr>
          <p:cNvSpPr txBox="1"/>
          <p:nvPr/>
        </p:nvSpPr>
        <p:spPr>
          <a:xfrm>
            <a:off x="9043640" y="1276045"/>
            <a:ext cx="168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JetBrain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4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07"/>
    </mc:Choice>
    <mc:Fallback xmlns="">
      <p:transition spd="slow" advTm="699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38" name="矩形 37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Eclipse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中（开源）编译执行</a:t>
            </a:r>
          </a:p>
        </p:txBody>
      </p:sp>
      <p:pic>
        <p:nvPicPr>
          <p:cNvPr id="9" name="图片 7" descr="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52" y="1985759"/>
            <a:ext cx="6223241" cy="443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自选图形 11"/>
          <p:cNvSpPr>
            <a:spLocks noChangeArrowheads="1"/>
          </p:cNvSpPr>
          <p:nvPr/>
        </p:nvSpPr>
        <p:spPr bwMode="auto">
          <a:xfrm>
            <a:off x="1360690" y="3425622"/>
            <a:ext cx="1511300" cy="792162"/>
          </a:xfrm>
          <a:prstGeom prst="wedgeRoundRectCallout">
            <a:avLst>
              <a:gd name="adj1" fmla="val 100523"/>
              <a:gd name="adj2" fmla="val -79458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46800" rIns="46800"/>
          <a:lstStyle/>
          <a:p>
            <a:pPr>
              <a:defRPr/>
            </a:pPr>
            <a:r>
              <a:rPr lang="zh-CN" altLang="en-US" sz="1400">
                <a:latin typeface="宋体" pitchFamily="2" charset="-122"/>
                <a:ea typeface="宋体" pitchFamily="2" charset="-122"/>
              </a:rPr>
              <a:t>在鼠标右键菜单中选择</a:t>
            </a:r>
            <a:r>
              <a:rPr lang="zh-CN" altLang="en-US" sz="1400" b="1" i="1">
                <a:latin typeface="宋体" pitchFamily="2" charset="-122"/>
                <a:ea typeface="宋体" pitchFamily="2" charset="-122"/>
              </a:rPr>
              <a:t>运行方式</a:t>
            </a:r>
            <a:r>
              <a:rPr lang="zh-CN" altLang="en-US" sz="1400">
                <a:latin typeface="宋体" pitchFamily="2" charset="-122"/>
                <a:ea typeface="宋体" pitchFamily="2" charset="-122"/>
              </a:rPr>
              <a:t>→</a:t>
            </a:r>
            <a:r>
              <a:rPr lang="en-US" altLang="zh-CN" sz="1400" b="1" i="1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1400" b="1" i="1">
                <a:latin typeface="宋体" pitchFamily="2" charset="-122"/>
                <a:ea typeface="宋体" pitchFamily="2" charset="-122"/>
              </a:rPr>
              <a:t>应用程序</a:t>
            </a:r>
          </a:p>
        </p:txBody>
      </p:sp>
      <p:sp>
        <p:nvSpPr>
          <p:cNvPr id="11" name="自选图形 12"/>
          <p:cNvSpPr>
            <a:spLocks noChangeArrowheads="1"/>
          </p:cNvSpPr>
          <p:nvPr/>
        </p:nvSpPr>
        <p:spPr bwMode="auto">
          <a:xfrm>
            <a:off x="1360690" y="2417559"/>
            <a:ext cx="1511300" cy="576263"/>
          </a:xfrm>
          <a:prstGeom prst="wedgeRoundRectCallout">
            <a:avLst>
              <a:gd name="adj1" fmla="val 83931"/>
              <a:gd name="adj2" fmla="val -54958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46800" rIns="46800"/>
          <a:lstStyle/>
          <a:p>
            <a:pPr>
              <a:defRPr/>
            </a:pPr>
            <a:r>
              <a:rPr lang="zh-CN" altLang="en-US" sz="1400">
                <a:latin typeface="宋体" pitchFamily="2" charset="-122"/>
                <a:ea typeface="宋体" pitchFamily="2" charset="-122"/>
              </a:rPr>
              <a:t>保存源文件将自动执行编译</a:t>
            </a:r>
            <a:endParaRPr lang="zh-CN" altLang="en-US" sz="1400" b="1" i="1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43"/>
    </mc:Choice>
    <mc:Fallback xmlns="">
      <p:transition spd="slow" advTm="110343"/>
    </mc:Fallback>
  </mc:AlternateContent>
  <p:extLst>
    <p:ext uri="{3A86A75C-4F4B-4683-9AE1-C65F6400EC91}">
      <p14:laserTraceLst xmlns:p14="http://schemas.microsoft.com/office/powerpoint/2010/main">
        <p14:tracePtLst>
          <p14:tracePt t="12639" x="857250" y="1758950"/>
          <p14:tracePt t="12709" x="863600" y="1758950"/>
          <p14:tracePt t="12718" x="869950" y="1758950"/>
          <p14:tracePt t="12726" x="876300" y="1758950"/>
          <p14:tracePt t="12742" x="908050" y="1758950"/>
          <p14:tracePt t="12759" x="946150" y="1765300"/>
          <p14:tracePt t="12776" x="1028700" y="1765300"/>
          <p14:tracePt t="12792" x="1155700" y="1765300"/>
          <p14:tracePt t="12809" x="1339850" y="1765300"/>
          <p14:tracePt t="12826" x="1549400" y="1765300"/>
          <p14:tracePt t="12842" x="1746250" y="1771650"/>
          <p14:tracePt t="12859" x="1936750" y="1771650"/>
          <p14:tracePt t="12876" x="2114550" y="1771650"/>
          <p14:tracePt t="12892" x="2305050" y="1771650"/>
          <p14:tracePt t="12909" x="2362200" y="1771650"/>
          <p14:tracePt t="12926" x="2387600" y="1771650"/>
          <p14:tracePt t="12942" x="2393950" y="1771650"/>
          <p14:tracePt t="13877" x="0" y="0"/>
        </p14:tracePtLst>
        <p14:tracePtLst>
          <p14:tracePt t="16950" x="914400" y="1727200"/>
          <p14:tracePt t="17046" x="914400" y="1733550"/>
          <p14:tracePt t="17062" x="920750" y="1733550"/>
          <p14:tracePt t="17070" x="927100" y="1733550"/>
          <p14:tracePt t="17077" x="952500" y="1739900"/>
          <p14:tracePt t="17091" x="971550" y="1739900"/>
          <p14:tracePt t="17108" x="1085850" y="1739900"/>
          <p14:tracePt t="17124" x="1225550" y="1739900"/>
          <p14:tracePt t="17141" x="1416050" y="1752600"/>
          <p14:tracePt t="17158" x="1619250" y="1790700"/>
          <p14:tracePt t="17174" x="1790700" y="1822450"/>
          <p14:tracePt t="17191" x="1879600" y="1841500"/>
          <p14:tracePt t="17208" x="1898650" y="1841500"/>
          <p14:tracePt t="17224" x="1911350" y="1841500"/>
          <p14:tracePt t="17258" x="1924050" y="1841500"/>
          <p14:tracePt t="17274" x="1943100" y="1841500"/>
          <p14:tracePt t="17291" x="1968500" y="1841500"/>
          <p14:tracePt t="17308" x="2000250" y="1841500"/>
          <p14:tracePt t="17309" x="2006600" y="1841500"/>
          <p14:tracePt t="17324" x="2025650" y="1841500"/>
          <p14:tracePt t="17341" x="2051050" y="1841500"/>
          <p14:tracePt t="17358" x="2070100" y="1841500"/>
          <p14:tracePt t="17374" x="2089150" y="1841500"/>
          <p14:tracePt t="17391" x="2108200" y="1841500"/>
          <p14:tracePt t="17408" x="2120900" y="1841500"/>
          <p14:tracePt t="17424" x="2139950" y="1841500"/>
          <p14:tracePt t="17441" x="2146300" y="1841500"/>
          <p14:tracePt t="17457" x="2159000" y="1841500"/>
          <p14:tracePt t="17474" x="2178050" y="1841500"/>
          <p14:tracePt t="17491" x="2184400" y="1841500"/>
          <p14:tracePt t="17507" x="2190750" y="1841500"/>
          <p14:tracePt t="17718" x="2197100" y="1841500"/>
          <p14:tracePt t="17728" x="2203450" y="1841500"/>
          <p14:tracePt t="17741" x="2209800" y="1841500"/>
          <p14:tracePt t="17758" x="2222500" y="1841500"/>
          <p14:tracePt t="17774" x="2266950" y="1841500"/>
          <p14:tracePt t="17791" x="2343150" y="1841500"/>
          <p14:tracePt t="17807" x="2457450" y="1841500"/>
          <p14:tracePt t="17824" x="2584450" y="1841500"/>
          <p14:tracePt t="17841" x="2692400" y="1841500"/>
          <p14:tracePt t="17857" x="2749550" y="1841500"/>
          <p14:tracePt t="17874" x="2768600" y="1841500"/>
          <p14:tracePt t="17891" x="2774950" y="1841500"/>
          <p14:tracePt t="17909" x="2781300" y="1835150"/>
          <p14:tracePt t="17925" x="2794000" y="1828800"/>
          <p14:tracePt t="17942" x="2806700" y="1828800"/>
          <p14:tracePt t="17957" x="2813050" y="1828800"/>
          <p14:tracePt t="17974" x="2819400" y="1828800"/>
          <p14:tracePt t="18118" x="2832100" y="1828800"/>
          <p14:tracePt t="18125" x="2851150" y="1828800"/>
          <p14:tracePt t="18141" x="2901950" y="1828800"/>
          <p14:tracePt t="18157" x="3003550" y="1828800"/>
          <p14:tracePt t="18174" x="3130550" y="1828800"/>
          <p14:tracePt t="18190" x="3276600" y="1828800"/>
          <p14:tracePt t="18207" x="3422650" y="1828800"/>
          <p14:tracePt t="18224" x="3543300" y="1828800"/>
          <p14:tracePt t="18241" x="3594100" y="1828800"/>
          <p14:tracePt t="18257" x="3606800" y="1828800"/>
          <p14:tracePt t="19013" x="0" y="0"/>
        </p14:tracePtLst>
        <p14:tracePtLst>
          <p14:tracePt t="27062" x="3143250" y="2755900"/>
          <p14:tracePt t="27142" x="3143250" y="2768600"/>
          <p14:tracePt t="27158" x="3143250" y="2781300"/>
          <p14:tracePt t="27166" x="3143250" y="2794000"/>
          <p14:tracePt t="27176" x="3143250" y="2800350"/>
          <p14:tracePt t="27188" x="3143250" y="2813050"/>
          <p14:tracePt t="27204" x="3143250" y="2844800"/>
          <p14:tracePt t="27221" x="3143250" y="2876550"/>
          <p14:tracePt t="27238" x="3149600" y="2908300"/>
          <p14:tracePt t="27254" x="3149600" y="2933700"/>
          <p14:tracePt t="27271" x="3155950" y="2971800"/>
          <p14:tracePt t="27287" x="3162300" y="2997200"/>
          <p14:tracePt t="27304" x="3168650" y="3022600"/>
          <p14:tracePt t="27321" x="3181350" y="3054350"/>
          <p14:tracePt t="27338" x="3187700" y="3067050"/>
          <p14:tracePt t="27354" x="3200400" y="3079750"/>
          <p14:tracePt t="27371" x="3213100" y="3105150"/>
          <p14:tracePt t="27387" x="3251200" y="3124200"/>
          <p14:tracePt t="27388" x="3270250" y="3130550"/>
          <p14:tracePt t="27404" x="3321050" y="3149600"/>
          <p14:tracePt t="27421" x="3390900" y="3181350"/>
          <p14:tracePt t="27437" x="3479800" y="3194050"/>
          <p14:tracePt t="27454" x="3587750" y="3219450"/>
          <p14:tracePt t="27471" x="3676650" y="3232150"/>
          <p14:tracePt t="27487" x="3740150" y="3244850"/>
          <p14:tracePt t="27504" x="3765550" y="3244850"/>
          <p14:tracePt t="27521" x="3778250" y="3244850"/>
          <p14:tracePt t="27537" x="3790950" y="3244850"/>
          <p14:tracePt t="27554" x="3829050" y="3244850"/>
          <p14:tracePt t="27571" x="3873500" y="3225800"/>
          <p14:tracePt t="27573" x="3898900" y="3213100"/>
          <p14:tracePt t="27587" x="3924300" y="3187700"/>
          <p14:tracePt t="27604" x="3981450" y="3136900"/>
          <p14:tracePt t="27621" x="4000500" y="3105150"/>
          <p14:tracePt t="27637" x="4013200" y="3067050"/>
          <p14:tracePt t="27654" x="4025900" y="3035300"/>
          <p14:tracePt t="27671" x="4032250" y="3009900"/>
          <p14:tracePt t="27687" x="4032250" y="2978150"/>
          <p14:tracePt t="27704" x="4032250" y="2959100"/>
          <p14:tracePt t="27721" x="4025900" y="2927350"/>
          <p14:tracePt t="27737" x="4006850" y="2895600"/>
          <p14:tracePt t="27754" x="3981450" y="2870200"/>
          <p14:tracePt t="27771" x="3937000" y="2851150"/>
          <p14:tracePt t="27787" x="3873500" y="2819400"/>
          <p14:tracePt t="27788" x="3848100" y="2813050"/>
          <p14:tracePt t="27804" x="3759200" y="2794000"/>
          <p14:tracePt t="27820" x="3689350" y="2781300"/>
          <p14:tracePt t="27837" x="3638550" y="2781300"/>
          <p14:tracePt t="27854" x="3587750" y="2781300"/>
          <p14:tracePt t="27871" x="3549650" y="2781300"/>
          <p14:tracePt t="27887" x="3511550" y="2781300"/>
          <p14:tracePt t="27904" x="3486150" y="2781300"/>
          <p14:tracePt t="27920" x="3448050" y="2781300"/>
          <p14:tracePt t="27937" x="3403600" y="2794000"/>
          <p14:tracePt t="27954" x="3359150" y="2813050"/>
          <p14:tracePt t="27971" x="3327400" y="2832100"/>
          <p14:tracePt t="27987" x="3295650" y="2851150"/>
          <p14:tracePt t="28004" x="3257550" y="2870200"/>
          <p14:tracePt t="28020" x="3238500" y="2895600"/>
          <p14:tracePt t="28037" x="3232150" y="2921000"/>
          <p14:tracePt t="28054" x="3219450" y="2946400"/>
          <p14:tracePt t="28070" x="3213100" y="2959100"/>
          <p14:tracePt t="28087" x="3206750" y="2984500"/>
          <p14:tracePt t="28104" x="3206750" y="3009900"/>
          <p14:tracePt t="28121" x="3206750" y="3041650"/>
          <p14:tracePt t="28137" x="3206750" y="3073400"/>
          <p14:tracePt t="28154" x="3213100" y="3105150"/>
          <p14:tracePt t="28170" x="3219450" y="3136900"/>
          <p14:tracePt t="28187" x="3232150" y="3162300"/>
          <p14:tracePt t="28204" x="3251200" y="3200400"/>
          <p14:tracePt t="28205" x="3257550" y="3219450"/>
          <p14:tracePt t="28220" x="3289300" y="3244850"/>
          <p14:tracePt t="28237" x="3327400" y="3276600"/>
          <p14:tracePt t="28254" x="3378200" y="3308350"/>
          <p14:tracePt t="28270" x="3429000" y="3333750"/>
          <p14:tracePt t="28287" x="3492500" y="3346450"/>
          <p14:tracePt t="28304" x="3549650" y="3365500"/>
          <p14:tracePt t="28320" x="3606800" y="3371850"/>
          <p14:tracePt t="28337" x="3670300" y="3371850"/>
          <p14:tracePt t="28354" x="3746500" y="3365500"/>
          <p14:tracePt t="28370" x="3822700" y="3340100"/>
          <p14:tracePt t="28387" x="3867150" y="3302000"/>
          <p14:tracePt t="28404" x="3898900" y="3263900"/>
          <p14:tracePt t="28405" x="3911600" y="3244850"/>
          <p14:tracePt t="28420" x="3917950" y="3219450"/>
          <p14:tracePt t="28437" x="3924300" y="3187700"/>
          <p14:tracePt t="28454" x="3924300" y="3149600"/>
          <p14:tracePt t="28470" x="3924300" y="3111500"/>
          <p14:tracePt t="28487" x="3924300" y="3060700"/>
          <p14:tracePt t="28504" x="3917950" y="3003550"/>
          <p14:tracePt t="28521" x="3892550" y="2959100"/>
          <p14:tracePt t="28537" x="3873500" y="2927350"/>
          <p14:tracePt t="28554" x="3835400" y="2882900"/>
          <p14:tracePt t="28571" x="3797300" y="2844800"/>
          <p14:tracePt t="28572" x="3778250" y="2832100"/>
          <p14:tracePt t="28587" x="3752850" y="2813050"/>
          <p14:tracePt t="28604" x="3689350" y="2787650"/>
          <p14:tracePt t="28620" x="3587750" y="2755900"/>
          <p14:tracePt t="28637" x="3517900" y="2743200"/>
          <p14:tracePt t="28654" x="3460750" y="2743200"/>
          <p14:tracePt t="28670" x="3403600" y="2743200"/>
          <p14:tracePt t="28687" x="3359150" y="2743200"/>
          <p14:tracePt t="28704" x="3302000" y="2749550"/>
          <p14:tracePt t="28720" x="3251200" y="2762250"/>
          <p14:tracePt t="28737" x="3219450" y="2781300"/>
          <p14:tracePt t="28754" x="3187700" y="2806700"/>
          <p14:tracePt t="28770" x="3168650" y="2838450"/>
          <p14:tracePt t="28787" x="3149600" y="2876550"/>
          <p14:tracePt t="28804" x="3130550" y="2927350"/>
          <p14:tracePt t="28804" x="3124200" y="2952750"/>
          <p14:tracePt t="28820" x="3124200" y="2990850"/>
          <p14:tracePt t="28837" x="3124200" y="3028950"/>
          <p14:tracePt t="28854" x="3124200" y="3067050"/>
          <p14:tracePt t="28870" x="3124200" y="3105150"/>
          <p14:tracePt t="28887" x="3136900" y="3136900"/>
          <p14:tracePt t="28904" x="3162300" y="3162300"/>
          <p14:tracePt t="28920" x="3200400" y="3194050"/>
          <p14:tracePt t="28937" x="3251200" y="3225800"/>
          <p14:tracePt t="28954" x="3333750" y="3270250"/>
          <p14:tracePt t="28970" x="3435350" y="3302000"/>
          <p14:tracePt t="28987" x="3536950" y="3327400"/>
          <p14:tracePt t="29004" x="3625850" y="3340100"/>
          <p14:tracePt t="29005" x="3651250" y="3340100"/>
          <p14:tracePt t="29020" x="3702050" y="3340100"/>
          <p14:tracePt t="29037" x="3746500" y="3340100"/>
          <p14:tracePt t="29054" x="3765550" y="3333750"/>
          <p14:tracePt t="29070" x="3790950" y="3308350"/>
          <p14:tracePt t="29087" x="3803650" y="3276600"/>
          <p14:tracePt t="29103" x="3816350" y="3238500"/>
          <p14:tracePt t="29120" x="3816350" y="3219450"/>
          <p14:tracePt t="29137" x="3816350" y="3175000"/>
          <p14:tracePt t="29154" x="3816350" y="3130550"/>
          <p14:tracePt t="29170" x="3810000" y="3073400"/>
          <p14:tracePt t="29187" x="3803650" y="3028950"/>
          <p14:tracePt t="29189" x="3790950" y="3009900"/>
          <p14:tracePt t="29203" x="3784600" y="2997200"/>
          <p14:tracePt t="29220" x="3752850" y="2946400"/>
          <p14:tracePt t="29237" x="3733800" y="2927350"/>
          <p14:tracePt t="29254" x="3702050" y="2895600"/>
          <p14:tracePt t="29270" x="3676650" y="2876550"/>
          <p14:tracePt t="29287" x="3638550" y="2857500"/>
          <p14:tracePt t="29303" x="3594100" y="2844800"/>
          <p14:tracePt t="29320" x="3549650" y="2832100"/>
          <p14:tracePt t="29337" x="3511550" y="2832100"/>
          <p14:tracePt t="29353" x="3479800" y="2832100"/>
          <p14:tracePt t="29370" x="3460750" y="2832100"/>
          <p14:tracePt t="29387" x="3429000" y="2832100"/>
          <p14:tracePt t="29389" x="3422650" y="2838450"/>
          <p14:tracePt t="29403" x="3409950" y="2844800"/>
          <p14:tracePt t="29420" x="3390900" y="2870200"/>
          <p14:tracePt t="29437" x="3378200" y="2895600"/>
          <p14:tracePt t="29453" x="3365500" y="2933700"/>
          <p14:tracePt t="29470" x="3365500" y="2971800"/>
          <p14:tracePt t="29487" x="3365500" y="3009900"/>
          <p14:tracePt t="29503" x="3365500" y="3054350"/>
          <p14:tracePt t="29520" x="3365500" y="3086100"/>
          <p14:tracePt t="29537" x="3378200" y="3111500"/>
          <p14:tracePt t="29553" x="3390900" y="3130550"/>
          <p14:tracePt t="29570" x="3409950" y="3155950"/>
          <p14:tracePt t="29587" x="3441700" y="3162300"/>
          <p14:tracePt t="29604" x="3486150" y="3175000"/>
          <p14:tracePt t="29620" x="3619500" y="3187700"/>
          <p14:tracePt t="29637" x="3746500" y="3181350"/>
          <p14:tracePt t="29653" x="3829050" y="3155950"/>
          <p14:tracePt t="29670" x="3873500" y="3111500"/>
          <p14:tracePt t="29687" x="3892550" y="3079750"/>
          <p14:tracePt t="29703" x="3892550" y="3035300"/>
          <p14:tracePt t="29720" x="3886200" y="2997200"/>
          <p14:tracePt t="29737" x="3860800" y="2952750"/>
          <p14:tracePt t="29753" x="3822700" y="2908300"/>
          <p14:tracePt t="29770" x="3765550" y="2857500"/>
          <p14:tracePt t="29787" x="3683000" y="2813050"/>
          <p14:tracePt t="29803" x="3568700" y="2762250"/>
          <p14:tracePt t="29820" x="3378200" y="2711450"/>
          <p14:tracePt t="29837" x="3289300" y="2698750"/>
          <p14:tracePt t="29853" x="3257550" y="2698750"/>
          <p14:tracePt t="29870" x="3232150" y="2705100"/>
          <p14:tracePt t="29887" x="3206750" y="2724150"/>
          <p14:tracePt t="29903" x="3181350" y="2762250"/>
          <p14:tracePt t="29920" x="3143250" y="2838450"/>
          <p14:tracePt t="29937" x="3130550" y="2914650"/>
          <p14:tracePt t="29953" x="3124200" y="2971800"/>
          <p14:tracePt t="29970" x="3124200" y="3022600"/>
          <p14:tracePt t="29987" x="3124200" y="3060700"/>
          <p14:tracePt t="30003" x="3136900" y="3098800"/>
          <p14:tracePt t="30020" x="3168650" y="3143250"/>
          <p14:tracePt t="30037" x="3206750" y="3168650"/>
          <p14:tracePt t="30053" x="3270250" y="3194050"/>
          <p14:tracePt t="30070" x="3365500" y="3213100"/>
          <p14:tracePt t="30087" x="3473450" y="3219450"/>
          <p14:tracePt t="30103" x="3606800" y="3206750"/>
          <p14:tracePt t="30120" x="3695700" y="3168650"/>
          <p14:tracePt t="30137" x="3752850" y="3130550"/>
          <p14:tracePt t="30153" x="3784600" y="3086100"/>
          <p14:tracePt t="30170" x="3803650" y="3035300"/>
          <p14:tracePt t="30186" x="3810000" y="2965450"/>
          <p14:tracePt t="30203" x="3810000" y="2882900"/>
          <p14:tracePt t="30220" x="3797300" y="2813050"/>
          <p14:tracePt t="30221" x="3790950" y="2787650"/>
          <p14:tracePt t="30236" x="3771900" y="2755900"/>
          <p14:tracePt t="30253" x="3759200" y="2743200"/>
          <p14:tracePt t="30270" x="3733800" y="2730500"/>
          <p14:tracePt t="30286" x="3708400" y="2730500"/>
          <p14:tracePt t="30303" x="3657600" y="2736850"/>
          <p14:tracePt t="30320" x="3606800" y="2768600"/>
          <p14:tracePt t="30336" x="3543300" y="2813050"/>
          <p14:tracePt t="30353" x="3486150" y="2870200"/>
          <p14:tracePt t="30370" x="3448050" y="2927350"/>
          <p14:tracePt t="30386" x="3429000" y="2971800"/>
          <p14:tracePt t="30403" x="3429000" y="2997200"/>
          <p14:tracePt t="30420" x="3435350" y="3035300"/>
          <p14:tracePt t="30436" x="3454400" y="3054350"/>
          <p14:tracePt t="30453" x="3473450" y="3079750"/>
          <p14:tracePt t="30470" x="3517900" y="3098800"/>
          <p14:tracePt t="30486" x="3606800" y="3111500"/>
          <p14:tracePt t="30503" x="3689350" y="3111500"/>
          <p14:tracePt t="30520" x="3759200" y="3111500"/>
          <p14:tracePt t="30536" x="3790950" y="3105150"/>
          <p14:tracePt t="30553" x="3797300" y="3098800"/>
          <p14:tracePt t="30570" x="3797300" y="3073400"/>
          <p14:tracePt t="30586" x="3797300" y="3035300"/>
          <p14:tracePt t="30603" x="3797300" y="3003550"/>
          <p14:tracePt t="30605" x="3797300" y="2984500"/>
          <p14:tracePt t="30620" x="3790950" y="2978150"/>
          <p14:tracePt t="30636" x="3778250" y="2946400"/>
          <p14:tracePt t="30653" x="3771900" y="2940050"/>
          <p14:tracePt t="31277" x="0" y="0"/>
        </p14:tracePtLst>
        <p14:tracePtLst>
          <p14:tracePt t="34240" x="3105150" y="2749550"/>
          <p14:tracePt t="34255" x="3105150" y="2755900"/>
          <p14:tracePt t="34268" x="3105150" y="2774950"/>
          <p14:tracePt t="34285" x="3105150" y="2787650"/>
          <p14:tracePt t="34302" x="3105150" y="2806700"/>
          <p14:tracePt t="34318" x="3105150" y="2825750"/>
          <p14:tracePt t="34335" x="3105150" y="2857500"/>
          <p14:tracePt t="34352" x="3117850" y="2901950"/>
          <p14:tracePt t="34369" x="3143250" y="2965450"/>
          <p14:tracePt t="34385" x="3175000" y="3028950"/>
          <p14:tracePt t="34402" x="3206750" y="3092450"/>
          <p14:tracePt t="34418" x="3238500" y="3136900"/>
          <p14:tracePt t="34435" x="3270250" y="3175000"/>
          <p14:tracePt t="34452" x="3308350" y="3206750"/>
          <p14:tracePt t="34452" x="3327400" y="3213100"/>
          <p14:tracePt t="34468" x="3378200" y="3238500"/>
          <p14:tracePt t="34485" x="3429000" y="3270250"/>
          <p14:tracePt t="34502" x="3517900" y="3295650"/>
          <p14:tracePt t="34518" x="3619500" y="3308350"/>
          <p14:tracePt t="34535" x="3714750" y="3308350"/>
          <p14:tracePt t="34552" x="3778250" y="3302000"/>
          <p14:tracePt t="34568" x="3810000" y="3295650"/>
          <p14:tracePt t="34585" x="3829050" y="3270250"/>
          <p14:tracePt t="34602" x="3835400" y="3238500"/>
          <p14:tracePt t="34618" x="3841750" y="3194050"/>
          <p14:tracePt t="34635" x="3841750" y="3130550"/>
          <p14:tracePt t="34652" x="3841750" y="3054350"/>
          <p14:tracePt t="34668" x="3810000" y="2959100"/>
          <p14:tracePt t="34685" x="3784600" y="2901950"/>
          <p14:tracePt t="34702" x="3752850" y="2876550"/>
          <p14:tracePt t="34718" x="3727450" y="2851150"/>
          <p14:tracePt t="34735" x="3702050" y="2838450"/>
          <p14:tracePt t="34752" x="3670300" y="2825750"/>
          <p14:tracePt t="34768" x="3644900" y="2819400"/>
          <p14:tracePt t="34785" x="3619500" y="2819400"/>
          <p14:tracePt t="34802" x="3600450" y="2819400"/>
          <p14:tracePt t="34818" x="3587750" y="2819400"/>
          <p14:tracePt t="34917" x="0" y="0"/>
        </p14:tracePtLst>
        <p14:tracePtLst>
          <p14:tracePt t="42790" x="4673600" y="2774950"/>
          <p14:tracePt t="42877" x="4679950" y="2774950"/>
          <p14:tracePt t="42886" x="4705350" y="2774950"/>
          <p14:tracePt t="42899" x="4737100" y="2774950"/>
          <p14:tracePt t="42915" x="4845050" y="2774950"/>
          <p14:tracePt t="42932" x="5035550" y="2774950"/>
          <p14:tracePt t="42949" x="5149850" y="2774950"/>
          <p14:tracePt t="42965" x="5264150" y="2794000"/>
          <p14:tracePt t="42982" x="5327650" y="2806700"/>
          <p14:tracePt t="42999" x="5378450" y="2819400"/>
          <p14:tracePt t="43016" x="5403850" y="2819400"/>
          <p14:tracePt t="43032" x="5441950" y="2825750"/>
          <p14:tracePt t="43049" x="5467350" y="2825750"/>
          <p14:tracePt t="43065" x="5499100" y="2832100"/>
          <p14:tracePt t="43082" x="5524500" y="2838450"/>
          <p14:tracePt t="43099" x="5530850" y="2838450"/>
          <p14:tracePt t="43115" x="5543550" y="2838450"/>
          <p14:tracePt t="43132" x="5562600" y="2838450"/>
          <p14:tracePt t="43149" x="5581650" y="2838450"/>
          <p14:tracePt t="43166" x="5613400" y="2838450"/>
          <p14:tracePt t="43182" x="5638800" y="2838450"/>
          <p14:tracePt t="43199" x="5664200" y="2838450"/>
          <p14:tracePt t="43359" x="5670550" y="2838450"/>
          <p14:tracePt t="43390" x="5670550" y="2832100"/>
          <p14:tracePt t="43406" x="5670550" y="2825750"/>
          <p14:tracePt t="43414" x="5664200" y="2825750"/>
          <p14:tracePt t="43422" x="5657850" y="2819400"/>
          <p14:tracePt t="43432" x="5651500" y="2813050"/>
          <p14:tracePt t="43449" x="5632450" y="2806700"/>
          <p14:tracePt t="43465" x="5607050" y="2787650"/>
          <p14:tracePt t="43482" x="5562600" y="2768600"/>
          <p14:tracePt t="43499" x="5499100" y="2743200"/>
          <p14:tracePt t="43515" x="5429250" y="2717800"/>
          <p14:tracePt t="43516" x="5397500" y="2711450"/>
          <p14:tracePt t="43532" x="5295900" y="2692400"/>
          <p14:tracePt t="43549" x="5162550" y="2667000"/>
          <p14:tracePt t="43565" x="5035550" y="2641600"/>
          <p14:tracePt t="43582" x="4946650" y="2635250"/>
          <p14:tracePt t="43599" x="4870450" y="2635250"/>
          <p14:tracePt t="43615" x="4813300" y="2635250"/>
          <p14:tracePt t="43632" x="4775200" y="2635250"/>
          <p14:tracePt t="43648" x="4737100" y="2635250"/>
          <p14:tracePt t="43665" x="4699000" y="2635250"/>
          <p14:tracePt t="43682" x="4654550" y="2641600"/>
          <p14:tracePt t="43698" x="4610100" y="2654300"/>
          <p14:tracePt t="43715" x="4565650" y="2660650"/>
          <p14:tracePt t="43732" x="4514850" y="2667000"/>
          <p14:tracePt t="43733" x="4508500" y="2667000"/>
          <p14:tracePt t="43748" x="4457700" y="2673350"/>
          <p14:tracePt t="43765" x="4432300" y="2679700"/>
          <p14:tracePt t="43782" x="4406900" y="2686050"/>
          <p14:tracePt t="43798" x="4400550" y="2686050"/>
          <p14:tracePt t="43832" x="4394200" y="2692400"/>
          <p14:tracePt t="43860" x="4387850" y="2698750"/>
          <p14:tracePt t="43908" x="4387850" y="2705100"/>
          <p14:tracePt t="43917" x="4387850" y="2711450"/>
          <p14:tracePt t="43924" x="4387850" y="2717800"/>
          <p14:tracePt t="43940" x="4387850" y="2736850"/>
          <p14:tracePt t="43949" x="4394200" y="2743200"/>
          <p14:tracePt t="43965" x="4419600" y="2762250"/>
          <p14:tracePt t="43982" x="4445000" y="2781300"/>
          <p14:tracePt t="43998" x="4483100" y="2800350"/>
          <p14:tracePt t="44015" x="4514850" y="2806700"/>
          <p14:tracePt t="44032" x="4559300" y="2819400"/>
          <p14:tracePt t="44048" x="4603750" y="2825750"/>
          <p14:tracePt t="44065" x="4673600" y="2825750"/>
          <p14:tracePt t="44082" x="4743450" y="2825750"/>
          <p14:tracePt t="44098" x="4832350" y="2825750"/>
          <p14:tracePt t="44115" x="4921250" y="2825750"/>
          <p14:tracePt t="44117" x="4953000" y="2825750"/>
          <p14:tracePt t="44132" x="5003800" y="2825750"/>
          <p14:tracePt t="44148" x="5099050" y="2813050"/>
          <p14:tracePt t="44165" x="5137150" y="2813050"/>
          <p14:tracePt t="44182" x="5162550" y="2806700"/>
          <p14:tracePt t="44198" x="5175250" y="2800350"/>
          <p14:tracePt t="44215" x="5181600" y="2800350"/>
          <p14:tracePt t="44232" x="5187950" y="2800350"/>
          <p14:tracePt t="44248" x="5207000" y="2794000"/>
          <p14:tracePt t="44265" x="5226050" y="2794000"/>
          <p14:tracePt t="44282" x="5238750" y="2787650"/>
          <p14:tracePt t="44298" x="5257800" y="2787650"/>
          <p14:tracePt t="44315" x="5283200" y="2781300"/>
          <p14:tracePt t="44332" x="5289550" y="2781300"/>
          <p14:tracePt t="44348" x="5308600" y="2774950"/>
          <p14:tracePt t="44365" x="5314950" y="2768600"/>
          <p14:tracePt t="44382" x="5327650" y="2762250"/>
          <p14:tracePt t="44398" x="5340350" y="2755900"/>
          <p14:tracePt t="44421" x="5346700" y="2755900"/>
          <p14:tracePt t="44445" x="5353050" y="2755900"/>
          <p14:tracePt t="44477" x="5359400" y="2755900"/>
          <p14:tracePt t="44501" x="5365750" y="2755900"/>
          <p14:tracePt t="44509" x="5378450" y="2749550"/>
          <p14:tracePt t="44709" x="5378450" y="2743200"/>
          <p14:tracePt t="44718" x="5378450" y="2736850"/>
          <p14:tracePt t="44725" x="5372100" y="2730500"/>
          <p14:tracePt t="44733" x="5359400" y="2724150"/>
          <p14:tracePt t="44748" x="5334000" y="2711450"/>
          <p14:tracePt t="44765" x="5314950" y="2711450"/>
          <p14:tracePt t="44782" x="5289550" y="2705100"/>
          <p14:tracePt t="44798" x="5245100" y="2698750"/>
          <p14:tracePt t="44815" x="5207000" y="2692400"/>
          <p14:tracePt t="44831" x="5168900" y="2692400"/>
          <p14:tracePt t="44848" x="5156200" y="2692400"/>
          <p14:tracePt t="44925" x="0" y="0"/>
        </p14:tracePtLst>
        <p14:tracePtLst>
          <p14:tracePt t="46733" x="3708400" y="3009900"/>
          <p14:tracePt t="46821" x="3727450" y="3016250"/>
          <p14:tracePt t="46829" x="3746500" y="3022600"/>
          <p14:tracePt t="46837" x="3765550" y="3022600"/>
          <p14:tracePt t="46847" x="3797300" y="3022600"/>
          <p14:tracePt t="46864" x="3873500" y="3022600"/>
          <p14:tracePt t="46881" x="3930650" y="3022600"/>
          <p14:tracePt t="46897" x="3956050" y="3022600"/>
          <p14:tracePt t="46914" x="3968750" y="3022600"/>
          <p14:tracePt t="47157" x="3956050" y="3022600"/>
          <p14:tracePt t="47165" x="3937000" y="3022600"/>
          <p14:tracePt t="47173" x="3911600" y="3022600"/>
          <p14:tracePt t="47181" x="3892550" y="3022600"/>
          <p14:tracePt t="47197" x="3860800" y="3022600"/>
          <p14:tracePt t="47214" x="3848100" y="3022600"/>
          <p14:tracePt t="47231" x="3841750" y="3022600"/>
          <p14:tracePt t="47264" x="3835400" y="3022600"/>
          <p14:tracePt t="47317" x="3829050" y="3022600"/>
          <p14:tracePt t="47334" x="3822700" y="3022600"/>
          <p14:tracePt t="47357" x="3816350" y="3022600"/>
          <p14:tracePt t="47364" x="3803650" y="3022600"/>
          <p14:tracePt t="47373" x="3790950" y="3022600"/>
          <p14:tracePt t="47381" x="3771900" y="3022600"/>
          <p14:tracePt t="47397" x="3740150" y="3022600"/>
          <p14:tracePt t="47414" x="3714750" y="3016250"/>
          <p14:tracePt t="47605" x="3727450" y="3016250"/>
          <p14:tracePt t="47613" x="3765550" y="3016250"/>
          <p14:tracePt t="47621" x="3784600" y="3022600"/>
          <p14:tracePt t="47630" x="3803650" y="3022600"/>
          <p14:tracePt t="47647" x="3854450" y="3035300"/>
          <p14:tracePt t="47664" x="3860800" y="3035300"/>
          <p14:tracePt t="47681" x="3867150" y="3035300"/>
          <p14:tracePt t="48885" x="0" y="0"/>
        </p14:tracePtLst>
        <p14:tracePtLst>
          <p14:tracePt t="55576" x="5156200" y="2755900"/>
          <p14:tracePt t="55630" x="5162550" y="2762250"/>
          <p14:tracePt t="55655" x="5168900" y="2762250"/>
          <p14:tracePt t="55663" x="5175250" y="2762250"/>
          <p14:tracePt t="55678" x="5213350" y="2768600"/>
          <p14:tracePt t="55694" x="5251450" y="2768600"/>
          <p14:tracePt t="55711" x="5327650" y="2768600"/>
          <p14:tracePt t="55728" x="5391150" y="2768600"/>
          <p14:tracePt t="55745" x="5448300" y="2768600"/>
          <p14:tracePt t="55761" x="5492750" y="2768600"/>
          <p14:tracePt t="55778" x="5511800" y="2768600"/>
          <p14:tracePt t="55811" x="5518150" y="2768600"/>
          <p14:tracePt t="55828" x="5530850" y="2768600"/>
          <p14:tracePt t="55844" x="5537200" y="2768600"/>
          <p14:tracePt t="55861" x="5543550" y="2755900"/>
          <p14:tracePt t="55878" x="5543550" y="2743200"/>
          <p14:tracePt t="55895" x="5543550" y="2730500"/>
          <p14:tracePt t="55911" x="5543550" y="2717800"/>
          <p14:tracePt t="55928" x="5530850" y="2698750"/>
          <p14:tracePt t="55944" x="5524500" y="2692400"/>
          <p14:tracePt t="55961" x="5518150" y="2679700"/>
          <p14:tracePt t="55978" x="5492750" y="2667000"/>
          <p14:tracePt t="55995" x="5461000" y="2647950"/>
          <p14:tracePt t="56011" x="5416550" y="2635250"/>
          <p14:tracePt t="56028" x="5372100" y="2628900"/>
          <p14:tracePt t="56028" x="5365750" y="2628900"/>
          <p14:tracePt t="56044" x="5321300" y="2628900"/>
          <p14:tracePt t="56061" x="5295900" y="2628900"/>
          <p14:tracePt t="56078" x="5283200" y="2628900"/>
          <p14:tracePt t="56094" x="5270500" y="2628900"/>
          <p14:tracePt t="56111" x="5257800" y="2628900"/>
          <p14:tracePt t="56128" x="5251450" y="2641600"/>
          <p14:tracePt t="56144" x="5232400" y="2647950"/>
          <p14:tracePt t="56161" x="5226050" y="2660650"/>
          <p14:tracePt t="56178" x="5219700" y="2667000"/>
          <p14:tracePt t="56194" x="5213350" y="2673350"/>
          <p14:tracePt t="56211" x="5207000" y="2686050"/>
          <p14:tracePt t="56228" x="5200650" y="2686050"/>
          <p14:tracePt t="56244" x="5200650" y="2698750"/>
          <p14:tracePt t="56261" x="5194300" y="2717800"/>
          <p14:tracePt t="56278" x="5194300" y="2724150"/>
          <p14:tracePt t="56294" x="5194300" y="2736850"/>
          <p14:tracePt t="56311" x="5194300" y="2743200"/>
          <p14:tracePt t="56327" x="5194300" y="2749550"/>
          <p14:tracePt t="56344" x="5194300" y="2762250"/>
          <p14:tracePt t="56361" x="5207000" y="2774950"/>
          <p14:tracePt t="56378" x="5219700" y="2787650"/>
          <p14:tracePt t="56394" x="5238750" y="2806700"/>
          <p14:tracePt t="56411" x="5276850" y="2813050"/>
          <p14:tracePt t="56428" x="5302250" y="2825750"/>
          <p14:tracePt t="56428" x="5314950" y="2832100"/>
          <p14:tracePt t="56444" x="5334000" y="2844800"/>
          <p14:tracePt t="56461" x="5340350" y="2844800"/>
          <p14:tracePt t="56478" x="5353050" y="2844800"/>
          <p14:tracePt t="56494" x="5372100" y="2844800"/>
          <p14:tracePt t="56511" x="5391150" y="2844800"/>
          <p14:tracePt t="56527" x="5410200" y="2844800"/>
          <p14:tracePt t="56544" x="5429250" y="2844800"/>
          <p14:tracePt t="56561" x="5435600" y="2844800"/>
          <p14:tracePt t="56578" x="5454650" y="2838450"/>
          <p14:tracePt t="56594" x="5461000" y="2838450"/>
          <p14:tracePt t="56611" x="5480050" y="2825750"/>
          <p14:tracePt t="56628" x="5486400" y="2825750"/>
          <p14:tracePt t="56644" x="5492750" y="2819400"/>
          <p14:tracePt t="56678" x="5492750" y="2813050"/>
          <p14:tracePt t="56709" x="5492750" y="2806700"/>
          <p14:tracePt t="56717" x="5492750" y="2800350"/>
          <p14:tracePt t="56727" x="5492750" y="2794000"/>
          <p14:tracePt t="56744" x="5492750" y="2787650"/>
          <p14:tracePt t="56761" x="5492750" y="2774950"/>
          <p14:tracePt t="56777" x="5492750" y="2768600"/>
          <p14:tracePt t="56794" x="5492750" y="2762250"/>
          <p14:tracePt t="56811" x="5486400" y="2749550"/>
          <p14:tracePt t="56827" x="5480050" y="2743200"/>
          <p14:tracePt t="56844" x="5473700" y="2736850"/>
          <p14:tracePt t="56861" x="5461000" y="2724150"/>
          <p14:tracePt t="56877" x="5448300" y="2717800"/>
          <p14:tracePt t="56894" x="5422900" y="2705100"/>
          <p14:tracePt t="56911" x="5384800" y="2692400"/>
          <p14:tracePt t="56927" x="5353050" y="2679700"/>
          <p14:tracePt t="56944" x="5327650" y="2679700"/>
          <p14:tracePt t="56961" x="5295900" y="2673350"/>
          <p14:tracePt t="56977" x="5283200" y="2673350"/>
          <p14:tracePt t="56994" x="5270500" y="2673350"/>
          <p14:tracePt t="57011" x="5264150" y="2673350"/>
          <p14:tracePt t="57027" x="5257800" y="2673350"/>
          <p14:tracePt t="57044" x="5238750" y="2673350"/>
          <p14:tracePt t="57061" x="5226050" y="2679700"/>
          <p14:tracePt t="57077" x="5219700" y="2686050"/>
          <p14:tracePt t="57109" x="5213350" y="2692400"/>
          <p14:tracePt t="57125" x="5207000" y="2705100"/>
          <p14:tracePt t="57157" x="5207000" y="2711450"/>
          <p14:tracePt t="57166" x="5207000" y="2717800"/>
          <p14:tracePt t="57181" x="5207000" y="2724150"/>
          <p14:tracePt t="57194" x="5207000" y="2730500"/>
          <p14:tracePt t="57211" x="5207000" y="2736850"/>
          <p14:tracePt t="57227" x="5207000" y="2749550"/>
          <p14:tracePt t="57244" x="5207000" y="2755900"/>
          <p14:tracePt t="57261" x="5213350" y="2768600"/>
          <p14:tracePt t="57301" x="5219700" y="2781300"/>
          <p14:tracePt t="57311" x="5226050" y="2787650"/>
          <p14:tracePt t="57327" x="5232400" y="2794000"/>
          <p14:tracePt t="57344" x="5245100" y="2806700"/>
          <p14:tracePt t="57361" x="5251450" y="2813050"/>
          <p14:tracePt t="57377" x="5264150" y="2819400"/>
          <p14:tracePt t="57394" x="5295900" y="2825750"/>
          <p14:tracePt t="57410" x="5302250" y="2825750"/>
          <p14:tracePt t="57427" x="5314950" y="2825750"/>
          <p14:tracePt t="57428" x="5321300" y="2825750"/>
          <p14:tracePt t="57444" x="5334000" y="2825750"/>
          <p14:tracePt t="57460" x="5353050" y="2825750"/>
          <p14:tracePt t="57477" x="5365750" y="2825750"/>
          <p14:tracePt t="57494" x="5384800" y="2825750"/>
          <p14:tracePt t="57511" x="5397500" y="2825750"/>
          <p14:tracePt t="57527" x="5403850" y="2825750"/>
          <p14:tracePt t="57544" x="5416550" y="2819400"/>
          <p14:tracePt t="57561" x="5429250" y="2806700"/>
          <p14:tracePt t="57594" x="5441950" y="2787650"/>
          <p14:tracePt t="57610" x="5448300" y="2768600"/>
          <p14:tracePt t="57627" x="5454650" y="2762250"/>
          <p14:tracePt t="57644" x="5467350" y="2743200"/>
          <p14:tracePt t="57660" x="5467350" y="2730500"/>
          <p14:tracePt t="57677" x="5473700" y="2717800"/>
          <p14:tracePt t="57694" x="5473700" y="2711450"/>
          <p14:tracePt t="57710" x="5473700" y="2705100"/>
          <p14:tracePt t="57757" x="5473700" y="2698750"/>
          <p14:tracePt t="57773" x="5473700" y="2692400"/>
          <p14:tracePt t="57781" x="5473700" y="2686050"/>
          <p14:tracePt t="57798" x="5473700" y="2679700"/>
          <p14:tracePt t="57810" x="5467350" y="2673350"/>
          <p14:tracePt t="57827" x="5441950" y="2667000"/>
          <p14:tracePt t="57844" x="5391150" y="2647950"/>
          <p14:tracePt t="57860" x="5353050" y="2641600"/>
          <p14:tracePt t="57877" x="5327650" y="2641600"/>
          <p14:tracePt t="57894" x="5295900" y="2641600"/>
          <p14:tracePt t="57911" x="5257800" y="2641600"/>
          <p14:tracePt t="57927" x="5238750" y="2641600"/>
          <p14:tracePt t="57944" x="5219700" y="2641600"/>
          <p14:tracePt t="57960" x="5207000" y="2641600"/>
          <p14:tracePt t="57977" x="5194300" y="2641600"/>
          <p14:tracePt t="57994" x="5187950" y="2641600"/>
          <p14:tracePt t="58010" x="5175250" y="2647950"/>
          <p14:tracePt t="58027" x="5168900" y="2654300"/>
          <p14:tracePt t="58060" x="5156200" y="2673350"/>
          <p14:tracePt t="58077" x="5149850" y="2673350"/>
          <p14:tracePt t="58094" x="5143500" y="2679700"/>
          <p14:tracePt t="58110" x="5143500" y="2686050"/>
          <p14:tracePt t="58127" x="5143500" y="2698750"/>
          <p14:tracePt t="58144" x="5143500" y="2705100"/>
          <p14:tracePt t="58160" x="5143500" y="2717800"/>
          <p14:tracePt t="58177" x="5143500" y="2724150"/>
          <p14:tracePt t="58194" x="5143500" y="2736850"/>
          <p14:tracePt t="58211" x="5149850" y="2755900"/>
          <p14:tracePt t="58227" x="5156200" y="2768600"/>
          <p14:tracePt t="58260" x="5175250" y="2787650"/>
          <p14:tracePt t="58277" x="5181600" y="2800350"/>
          <p14:tracePt t="58294" x="5194300" y="2806700"/>
          <p14:tracePt t="58310" x="5213350" y="2819400"/>
          <p14:tracePt t="58327" x="5219700" y="2819400"/>
          <p14:tracePt t="58344" x="5238750" y="2825750"/>
          <p14:tracePt t="58360" x="5245100" y="2825750"/>
          <p14:tracePt t="58377" x="5257800" y="2825750"/>
          <p14:tracePt t="58394" x="5276850" y="2832100"/>
          <p14:tracePt t="58410" x="5295900" y="2832100"/>
          <p14:tracePt t="58427" x="5327650" y="2832100"/>
          <p14:tracePt t="58428" x="5340350" y="2832100"/>
          <p14:tracePt t="58444" x="5359400" y="2832100"/>
          <p14:tracePt t="58460" x="5397500" y="2832100"/>
          <p14:tracePt t="58477" x="5416550" y="2832100"/>
          <p14:tracePt t="58494" x="5429250" y="2832100"/>
          <p14:tracePt t="58510" x="5435600" y="2832100"/>
          <p14:tracePt t="58527" x="5448300" y="2832100"/>
          <p14:tracePt t="58543" x="5461000" y="2825750"/>
          <p14:tracePt t="58560" x="5467350" y="2819400"/>
          <p14:tracePt t="58577" x="5480050" y="2800350"/>
          <p14:tracePt t="58593" x="5480050" y="2787650"/>
          <p14:tracePt t="58610" x="5480050" y="2781300"/>
          <p14:tracePt t="58627" x="5480050" y="2768600"/>
          <p14:tracePt t="58644" x="5480050" y="2762250"/>
          <p14:tracePt t="58660" x="5480050" y="2749550"/>
          <p14:tracePt t="58677" x="5480050" y="2736850"/>
          <p14:tracePt t="58693" x="5480050" y="2730500"/>
          <p14:tracePt t="58727" x="5480050" y="2717800"/>
          <p14:tracePt t="58743" x="5461000" y="2705100"/>
          <p14:tracePt t="58760" x="5448300" y="2698750"/>
          <p14:tracePt t="58777" x="5429250" y="2686050"/>
          <p14:tracePt t="58794" x="5391150" y="2673350"/>
          <p14:tracePt t="58810" x="5353050" y="2667000"/>
          <p14:tracePt t="58827" x="5308600" y="2660650"/>
          <p14:tracePt t="58843" x="5276850" y="2654300"/>
          <p14:tracePt t="58860" x="5251450" y="2654300"/>
          <p14:tracePt t="58877" x="5238750" y="2654300"/>
          <p14:tracePt t="58894" x="5232400" y="2654300"/>
          <p14:tracePt t="58910" x="5219700" y="2654300"/>
          <p14:tracePt t="58927" x="5207000" y="2654300"/>
          <p14:tracePt t="58960" x="5187950" y="2654300"/>
          <p14:tracePt t="58993" x="5175250" y="2667000"/>
          <p14:tracePt t="59010" x="5168900" y="2679700"/>
          <p14:tracePt t="59027" x="5168900" y="2692400"/>
          <p14:tracePt t="59043" x="5168900" y="2705100"/>
          <p14:tracePt t="59044" x="5168900" y="2717800"/>
          <p14:tracePt t="59060" x="5168900" y="2736850"/>
          <p14:tracePt t="59077" x="5175250" y="2768600"/>
          <p14:tracePt t="59093" x="5175250" y="2774950"/>
          <p14:tracePt t="59110" x="5181600" y="2794000"/>
          <p14:tracePt t="59127" x="5194300" y="2806700"/>
          <p14:tracePt t="59143" x="5207000" y="2825750"/>
          <p14:tracePt t="59160" x="5232400" y="2844800"/>
          <p14:tracePt t="59177" x="5251450" y="2857500"/>
          <p14:tracePt t="59193" x="5289550" y="2870200"/>
          <p14:tracePt t="59210" x="5314950" y="2882900"/>
          <p14:tracePt t="59227" x="5353050" y="2895600"/>
          <p14:tracePt t="59243" x="5378450" y="2895600"/>
          <p14:tracePt t="59260" x="5422900" y="2895600"/>
          <p14:tracePt t="59277" x="5441950" y="2895600"/>
          <p14:tracePt t="59293" x="5461000" y="2895600"/>
          <p14:tracePt t="59310" x="5486400" y="2889250"/>
          <p14:tracePt t="59327" x="5492750" y="2882900"/>
          <p14:tracePt t="59343" x="5499100" y="2870200"/>
          <p14:tracePt t="59360" x="5511800" y="2857500"/>
          <p14:tracePt t="59377" x="5524500" y="2844800"/>
          <p14:tracePt t="59393" x="5530850" y="2825750"/>
          <p14:tracePt t="59410" x="5543550" y="2813050"/>
          <p14:tracePt t="59427" x="5543550" y="2806700"/>
          <p14:tracePt t="59477" x="5543550" y="2800350"/>
          <p14:tracePt t="59486" x="5543550" y="2794000"/>
          <p14:tracePt t="59494" x="5543550" y="2787650"/>
          <p14:tracePt t="59510" x="5530850" y="2774950"/>
          <p14:tracePt t="59527" x="5518150" y="2768600"/>
          <p14:tracePt t="59543" x="5505450" y="2755900"/>
          <p14:tracePt t="59560" x="5499100" y="2755900"/>
          <p14:tracePt t="59576" x="5486400" y="2749550"/>
          <p14:tracePt t="59593" x="5473700" y="2743200"/>
          <p14:tracePt t="59610" x="5467350" y="2743200"/>
          <p14:tracePt t="59626" x="5461000" y="2736850"/>
          <p14:tracePt t="59701" x="5454650" y="2736850"/>
          <p14:tracePt t="59709" x="5448300" y="2736850"/>
          <p14:tracePt t="59726" x="5441950" y="2730500"/>
          <p14:tracePt t="59741" x="5435600" y="2730500"/>
          <p14:tracePt t="59750" x="5422900" y="2730500"/>
          <p14:tracePt t="59760" x="5416550" y="2730500"/>
          <p14:tracePt t="59776" x="5403850" y="2730500"/>
          <p14:tracePt t="59793" x="5384800" y="2724150"/>
          <p14:tracePt t="59845" x="5378450" y="2724150"/>
          <p14:tracePt t="60037" x="0" y="0"/>
        </p14:tracePtLst>
        <p14:tracePtLst>
          <p14:tracePt t="61429" x="5168900" y="2743200"/>
          <p14:tracePt t="61477" x="5168900" y="2749550"/>
          <p14:tracePt t="61485" x="5168900" y="2755900"/>
          <p14:tracePt t="61493" x="5175250" y="2755900"/>
          <p14:tracePt t="61509" x="5194300" y="2762250"/>
          <p14:tracePt t="61526" x="5238750" y="2774950"/>
          <p14:tracePt t="61542" x="5289550" y="2781300"/>
          <p14:tracePt t="61559" x="5321300" y="2781300"/>
          <p14:tracePt t="61576" x="5353050" y="2781300"/>
          <p14:tracePt t="61592" x="5378450" y="2781300"/>
          <p14:tracePt t="61609" x="5391150" y="2781300"/>
          <p14:tracePt t="61626" x="5403850" y="2774950"/>
          <p14:tracePt t="61659" x="5422900" y="2762250"/>
          <p14:tracePt t="61676" x="5429250" y="2755900"/>
          <p14:tracePt t="61693" x="5441950" y="2743200"/>
          <p14:tracePt t="61709" x="5441950" y="2730500"/>
          <p14:tracePt t="61726" x="5441950" y="2724150"/>
          <p14:tracePt t="61957" x="0" y="0"/>
        </p14:tracePtLst>
        <p14:tracePtLst>
          <p14:tracePt t="62878" x="3619500" y="2908300"/>
          <p14:tracePt t="62934" x="3619500" y="2914650"/>
          <p14:tracePt t="62946" x="3619500" y="2921000"/>
          <p14:tracePt t="62959" x="3619500" y="2946400"/>
          <p14:tracePt t="62976" x="3619500" y="2978150"/>
          <p14:tracePt t="62992" x="3625850" y="3003550"/>
          <p14:tracePt t="63009" x="3632200" y="3016250"/>
          <p14:tracePt t="63025" x="3657600" y="3028950"/>
          <p14:tracePt t="63042" x="3663950" y="3041650"/>
          <p14:tracePt t="63059" x="3676650" y="3048000"/>
          <p14:tracePt t="63060" x="3683000" y="3048000"/>
          <p14:tracePt t="63075" x="3689350" y="3048000"/>
          <p14:tracePt t="63079" x="3695700" y="3048000"/>
          <p14:tracePt t="63092" x="3727450" y="3048000"/>
          <p14:tracePt t="63109" x="3765550" y="3048000"/>
          <p14:tracePt t="63125" x="3829050" y="3048000"/>
          <p14:tracePt t="63142" x="3898900" y="3048000"/>
          <p14:tracePt t="63159" x="3930650" y="3048000"/>
          <p14:tracePt t="63175" x="3949700" y="3048000"/>
          <p14:tracePt t="63192" x="3956050" y="3048000"/>
          <p14:tracePt t="63208" x="3962400" y="3041650"/>
          <p14:tracePt t="63225" x="3968750" y="3041650"/>
          <p14:tracePt t="63242" x="3975100" y="3035300"/>
          <p14:tracePt t="63259" x="3981450" y="3028950"/>
          <p14:tracePt t="63277" x="3981450" y="3016250"/>
          <p14:tracePt t="63293" x="3987800" y="3003550"/>
          <p14:tracePt t="63309" x="3987800" y="2997200"/>
          <p14:tracePt t="63325" x="3987800" y="2978150"/>
          <p14:tracePt t="63342" x="3987800" y="2971800"/>
          <p14:tracePt t="63358" x="3987800" y="2959100"/>
          <p14:tracePt t="63375" x="3981450" y="2940050"/>
          <p14:tracePt t="63392" x="3962400" y="2933700"/>
          <p14:tracePt t="63409" x="3924300" y="2921000"/>
          <p14:tracePt t="63425" x="3873500" y="2908300"/>
          <p14:tracePt t="63442" x="3810000" y="2895600"/>
          <p14:tracePt t="63458" x="3759200" y="2895600"/>
          <p14:tracePt t="63475" x="3702050" y="2895600"/>
          <p14:tracePt t="63476" x="3683000" y="2895600"/>
          <p14:tracePt t="63492" x="3644900" y="2895600"/>
          <p14:tracePt t="63508" x="3625850" y="2895600"/>
          <p14:tracePt t="63525" x="3613150" y="2895600"/>
          <p14:tracePt t="63542" x="3600450" y="2895600"/>
          <p14:tracePt t="63559" x="3587750" y="2901950"/>
          <p14:tracePt t="63575" x="3581400" y="2914650"/>
          <p14:tracePt t="63592" x="3575050" y="2921000"/>
          <p14:tracePt t="63609" x="3575050" y="2927350"/>
          <p14:tracePt t="63625" x="3568700" y="2940050"/>
          <p14:tracePt t="63642" x="3568700" y="2952750"/>
          <p14:tracePt t="63659" x="3568700" y="2971800"/>
          <p14:tracePt t="63661" x="3568700" y="2978150"/>
          <p14:tracePt t="63675" x="3568700" y="2984500"/>
          <p14:tracePt t="63692" x="3568700" y="2997200"/>
          <p14:tracePt t="63692" x="3568700" y="3009900"/>
          <p14:tracePt t="63708" x="3581400" y="3022600"/>
          <p14:tracePt t="63725" x="3587750" y="3048000"/>
          <p14:tracePt t="63742" x="3613150" y="3067050"/>
          <p14:tracePt t="63758" x="3632200" y="3092450"/>
          <p14:tracePt t="63775" x="3651250" y="3098800"/>
          <p14:tracePt t="63792" x="3663950" y="3117850"/>
          <p14:tracePt t="63808" x="3676650" y="3124200"/>
          <p14:tracePt t="63825" x="3695700" y="3130550"/>
          <p14:tracePt t="63842" x="3708400" y="3130550"/>
          <p14:tracePt t="63858" x="3740150" y="3130550"/>
          <p14:tracePt t="63875" x="3784600" y="3130550"/>
          <p14:tracePt t="63876" x="3810000" y="3130550"/>
          <p14:tracePt t="63892" x="3822700" y="3130550"/>
          <p14:tracePt t="63908" x="3905250" y="3130550"/>
          <p14:tracePt t="63925" x="3937000" y="3117850"/>
          <p14:tracePt t="63942" x="3956050" y="3111500"/>
          <p14:tracePt t="63958" x="3975100" y="3105150"/>
          <p14:tracePt t="63997" x="3981450" y="3098800"/>
          <p14:tracePt t="64013" x="3987800" y="3092450"/>
          <p14:tracePt t="64046" x="3987800" y="3086100"/>
          <p14:tracePt t="64053" x="3987800" y="3079750"/>
          <p14:tracePt t="64069" x="3987800" y="3067050"/>
          <p14:tracePt t="64079" x="3987800" y="3060700"/>
          <p14:tracePt t="64092" x="3987800" y="3054350"/>
          <p14:tracePt t="64108" x="3987800" y="3041650"/>
          <p14:tracePt t="64125" x="3981450" y="3028950"/>
          <p14:tracePt t="64142" x="3975100" y="3022600"/>
          <p14:tracePt t="64158" x="3962400" y="3009900"/>
          <p14:tracePt t="64175" x="3943350" y="3003550"/>
          <p14:tracePt t="64192" x="3930650" y="2990850"/>
          <p14:tracePt t="64208" x="3905250" y="2978150"/>
          <p14:tracePt t="64225" x="3886200" y="2971800"/>
          <p14:tracePt t="64242" x="3854450" y="2971800"/>
          <p14:tracePt t="64258" x="3816350" y="2965450"/>
          <p14:tracePt t="64275" x="3778250" y="2965450"/>
          <p14:tracePt t="64292" x="3733800" y="2965450"/>
          <p14:tracePt t="64308" x="3670300" y="2965450"/>
          <p14:tracePt t="64325" x="3644900" y="2965450"/>
          <p14:tracePt t="64342" x="3638550" y="2965450"/>
          <p14:tracePt t="64358" x="3632200" y="2965450"/>
          <p14:tracePt t="64392" x="3625850" y="2965450"/>
          <p14:tracePt t="64408" x="3619500" y="2965450"/>
          <p14:tracePt t="64425" x="3613150" y="2978150"/>
          <p14:tracePt t="64445" x="3606800" y="2990850"/>
          <p14:tracePt t="64461" x="3606800" y="2997200"/>
          <p14:tracePt t="64475" x="3606800" y="3003550"/>
          <p14:tracePt t="64491" x="3600450" y="3016250"/>
          <p14:tracePt t="64508" x="3600450" y="3035300"/>
          <p14:tracePt t="64525" x="3600450" y="3048000"/>
          <p14:tracePt t="64542" x="3606800" y="3054350"/>
          <p14:tracePt t="64558" x="3613150" y="3067050"/>
          <p14:tracePt t="64575" x="3625850" y="3073400"/>
          <p14:tracePt t="64591" x="3632200" y="3086100"/>
          <p14:tracePt t="64608" x="3651250" y="3092450"/>
          <p14:tracePt t="64625" x="3670300" y="3105150"/>
          <p14:tracePt t="64641" x="3683000" y="3111500"/>
          <p14:tracePt t="64658" x="3714750" y="3117850"/>
          <p14:tracePt t="64675" x="3759200" y="3117850"/>
          <p14:tracePt t="64691" x="3790950" y="3117850"/>
          <p14:tracePt t="64692" x="3803650" y="3117850"/>
          <p14:tracePt t="64708" x="3816350" y="3117850"/>
          <p14:tracePt t="64725" x="3829050" y="3117850"/>
          <p14:tracePt t="64741" x="3854450" y="3111500"/>
          <p14:tracePt t="64758" x="3867150" y="3098800"/>
          <p14:tracePt t="64775" x="3879850" y="3092450"/>
          <p14:tracePt t="64791" x="3892550" y="3079750"/>
          <p14:tracePt t="64808" x="3898900" y="3067050"/>
          <p14:tracePt t="64825" x="3905250" y="3067050"/>
          <p14:tracePt t="64841" x="3911600" y="3048000"/>
          <p14:tracePt t="64875" x="3924300" y="3028950"/>
          <p14:tracePt t="64891" x="3924300" y="3022600"/>
          <p14:tracePt t="64908" x="3924300" y="3009900"/>
          <p14:tracePt t="64925" x="3930650" y="3009900"/>
          <p14:tracePt t="64941" x="3930650" y="2997200"/>
          <p14:tracePt t="64958" x="3937000" y="2990850"/>
          <p14:tracePt t="65021" x="3937000" y="2978150"/>
          <p14:tracePt t="65030" x="3930650" y="2971800"/>
          <p14:tracePt t="65041" x="3924300" y="2971800"/>
          <p14:tracePt t="65058" x="3892550" y="2959100"/>
          <p14:tracePt t="65075" x="3854450" y="2946400"/>
          <p14:tracePt t="65076" x="3835400" y="2940050"/>
          <p14:tracePt t="65091" x="3810000" y="2933700"/>
          <p14:tracePt t="65108" x="3771900" y="2921000"/>
          <p14:tracePt t="65125" x="3759200" y="2921000"/>
          <p14:tracePt t="65141" x="3746500" y="2921000"/>
          <p14:tracePt t="65158" x="3740150" y="2921000"/>
          <p14:tracePt t="65175" x="3727450" y="2921000"/>
          <p14:tracePt t="65191" x="3708400" y="2921000"/>
          <p14:tracePt t="65208" x="3683000" y="2921000"/>
          <p14:tracePt t="65225" x="3663950" y="2921000"/>
          <p14:tracePt t="65241" x="3657600" y="2921000"/>
          <p14:tracePt t="65258" x="3644900" y="2927350"/>
          <p14:tracePt t="65275" x="3632200" y="2933700"/>
          <p14:tracePt t="65291" x="3625850" y="2946400"/>
          <p14:tracePt t="65308" x="3619500" y="2959100"/>
          <p14:tracePt t="65325" x="3619500" y="2965450"/>
          <p14:tracePt t="65341" x="3619500" y="2971800"/>
          <p14:tracePt t="65358" x="3619500" y="2978150"/>
          <p14:tracePt t="65375" x="3619500" y="2997200"/>
          <p14:tracePt t="65391" x="3619500" y="3009900"/>
          <p14:tracePt t="65408" x="3619500" y="3028950"/>
          <p14:tracePt t="65425" x="3632200" y="3048000"/>
          <p14:tracePt t="65441" x="3644900" y="3060700"/>
          <p14:tracePt t="65458" x="3657600" y="3079750"/>
          <p14:tracePt t="65475" x="3663950" y="3086100"/>
          <p14:tracePt t="65491" x="3670300" y="3092450"/>
          <p14:tracePt t="65508" x="3676650" y="3105150"/>
          <p14:tracePt t="65541" x="3689350" y="3111500"/>
          <p14:tracePt t="65558" x="3702050" y="3117850"/>
          <p14:tracePt t="65574" x="3708400" y="3124200"/>
          <p14:tracePt t="65591" x="3727450" y="3124200"/>
          <p14:tracePt t="65608" x="3740150" y="3124200"/>
          <p14:tracePt t="65624" x="3765550" y="3124200"/>
          <p14:tracePt t="65641" x="3803650" y="3124200"/>
          <p14:tracePt t="65658" x="3829050" y="3124200"/>
          <p14:tracePt t="65675" x="3854450" y="3124200"/>
          <p14:tracePt t="65691" x="3873500" y="3124200"/>
          <p14:tracePt t="65692" x="3879850" y="3124200"/>
          <p14:tracePt t="65708" x="3886200" y="3117850"/>
          <p14:tracePt t="65724" x="3905250" y="3111500"/>
          <p14:tracePt t="65741" x="3905250" y="3105150"/>
          <p14:tracePt t="65758" x="3917950" y="3098800"/>
          <p14:tracePt t="65774" x="3917950" y="3092450"/>
          <p14:tracePt t="65791" x="3924300" y="3079750"/>
          <p14:tracePt t="65808" x="3924300" y="3073400"/>
          <p14:tracePt t="65824" x="3924300" y="3060700"/>
          <p14:tracePt t="65858" x="3924300" y="3048000"/>
          <p14:tracePt t="65874" x="3924300" y="3041650"/>
          <p14:tracePt t="65891" x="3924300" y="3028950"/>
          <p14:tracePt t="65908" x="3924300" y="3022600"/>
          <p14:tracePt t="65924" x="3924300" y="3009900"/>
          <p14:tracePt t="65982" x="3924300" y="3003550"/>
          <p14:tracePt t="65991" x="3924300" y="2990850"/>
          <p14:tracePt t="66006" x="3917950" y="2990850"/>
          <p14:tracePt t="66021" x="3911600" y="2984500"/>
          <p14:tracePt t="66029" x="3905250" y="2978150"/>
          <p14:tracePt t="66045" x="3892550" y="2971800"/>
          <p14:tracePt t="66058" x="3879850" y="2971800"/>
          <p14:tracePt t="66074" x="3841750" y="2965450"/>
          <p14:tracePt t="66078" x="3829050" y="2959100"/>
          <p14:tracePt t="66091" x="3816350" y="2959100"/>
          <p14:tracePt t="66108" x="3759200" y="2946400"/>
          <p14:tracePt t="66124" x="3727450" y="2946400"/>
          <p14:tracePt t="66141" x="3714750" y="2940050"/>
          <p14:tracePt t="66158" x="3702050" y="2940050"/>
          <p14:tracePt t="66174" x="3695700" y="2940050"/>
          <p14:tracePt t="66191" x="3683000" y="2940050"/>
          <p14:tracePt t="66208" x="3670300" y="2940050"/>
          <p14:tracePt t="66224" x="3663950" y="2940050"/>
          <p14:tracePt t="66241" x="3651250" y="2940050"/>
          <p14:tracePt t="66258" x="3644900" y="2952750"/>
          <p14:tracePt t="66274" x="3632200" y="2959100"/>
          <p14:tracePt t="66291" x="3625850" y="2978150"/>
          <p14:tracePt t="66308" x="3619500" y="2984500"/>
          <p14:tracePt t="66324" x="3613150" y="3003550"/>
          <p14:tracePt t="66341" x="3613150" y="3009900"/>
          <p14:tracePt t="66358" x="3613150" y="3016250"/>
          <p14:tracePt t="66374" x="3613150" y="3028950"/>
          <p14:tracePt t="66391" x="3613150" y="3035300"/>
          <p14:tracePt t="66408" x="3613150" y="3048000"/>
          <p14:tracePt t="66424" x="3613150" y="3054350"/>
          <p14:tracePt t="66441" x="3613150" y="3067050"/>
          <p14:tracePt t="66458" x="3613150" y="3073400"/>
          <p14:tracePt t="66474" x="3613150" y="3079750"/>
          <p14:tracePt t="66491" x="3613150" y="3086100"/>
          <p14:tracePt t="66508" x="3619500" y="3098800"/>
          <p14:tracePt t="66509" x="3625850" y="3098800"/>
          <p14:tracePt t="66525" x="3638550" y="3105150"/>
          <p14:tracePt t="66541" x="3638550" y="3111500"/>
          <p14:tracePt t="66558" x="3670300" y="3124200"/>
          <p14:tracePt t="66574" x="3702050" y="3124200"/>
          <p14:tracePt t="66591" x="3746500" y="3124200"/>
          <p14:tracePt t="66608" x="3810000" y="3124200"/>
          <p14:tracePt t="66624" x="3867150" y="3124200"/>
          <p14:tracePt t="66641" x="3905250" y="3124200"/>
          <p14:tracePt t="66658" x="3911600" y="3124200"/>
          <p14:tracePt t="66674" x="3924300" y="3117850"/>
          <p14:tracePt t="66691" x="3930650" y="3111500"/>
          <p14:tracePt t="66707" x="3943350" y="3092450"/>
          <p14:tracePt t="66724" x="3943350" y="3079750"/>
          <p14:tracePt t="66741" x="3943350" y="3073400"/>
          <p14:tracePt t="66757" x="3943350" y="3060700"/>
          <p14:tracePt t="66774" x="3943350" y="3048000"/>
          <p14:tracePt t="66791" x="3937000" y="3035300"/>
          <p14:tracePt t="66807" x="3924300" y="3022600"/>
          <p14:tracePt t="66824" x="3905250" y="3003550"/>
          <p14:tracePt t="66841" x="3898900" y="2997200"/>
          <p14:tracePt t="66857" x="3879850" y="2984500"/>
          <p14:tracePt t="66874" x="3860800" y="2978150"/>
          <p14:tracePt t="66891" x="3829050" y="2965450"/>
          <p14:tracePt t="66907" x="3790950" y="2952750"/>
          <p14:tracePt t="66924" x="3740150" y="2940050"/>
          <p14:tracePt t="66941" x="3721100" y="2940050"/>
          <p14:tracePt t="66957" x="3695700" y="2940050"/>
          <p14:tracePt t="66974" x="3670300" y="2940050"/>
          <p14:tracePt t="66991" x="3651250" y="2940050"/>
          <p14:tracePt t="67007" x="3638550" y="2940050"/>
          <p14:tracePt t="67024" x="3625850" y="2940050"/>
          <p14:tracePt t="67041" x="3613150" y="2952750"/>
          <p14:tracePt t="67057" x="3600450" y="2952750"/>
          <p14:tracePt t="67074" x="3600450" y="2959100"/>
          <p14:tracePt t="67091" x="3594100" y="2971800"/>
          <p14:tracePt t="67107" x="3587750" y="2984500"/>
          <p14:tracePt t="67124" x="3587750" y="2997200"/>
          <p14:tracePt t="67141" x="3587750" y="3009900"/>
          <p14:tracePt t="67157" x="3587750" y="3022600"/>
          <p14:tracePt t="67174" x="3587750" y="3028950"/>
          <p14:tracePt t="67191" x="3587750" y="3041650"/>
          <p14:tracePt t="67207" x="3587750" y="3048000"/>
          <p14:tracePt t="67224" x="3594100" y="3060700"/>
          <p14:tracePt t="67257" x="3600450" y="3067050"/>
          <p14:tracePt t="67274" x="3619500" y="3079750"/>
          <p14:tracePt t="67291" x="3638550" y="3079750"/>
          <p14:tracePt t="67307" x="3657600" y="3079750"/>
          <p14:tracePt t="67308" x="3663950" y="3079750"/>
          <p14:tracePt t="67324" x="3676650" y="3079750"/>
          <p14:tracePt t="67341" x="3689350" y="3079750"/>
          <p14:tracePt t="67357" x="3702050" y="3079750"/>
          <p14:tracePt t="67374" x="3740150" y="3079750"/>
          <p14:tracePt t="67391" x="3771900" y="3073400"/>
          <p14:tracePt t="67407" x="3797300" y="3060700"/>
          <p14:tracePt t="67424" x="3816350" y="3054350"/>
          <p14:tracePt t="67441" x="3835400" y="3041650"/>
          <p14:tracePt t="67457" x="3848100" y="3035300"/>
          <p14:tracePt t="67474" x="3854450" y="3028950"/>
          <p14:tracePt t="67491" x="3867150" y="3016250"/>
          <p14:tracePt t="67507" x="3873500" y="3009900"/>
          <p14:tracePt t="67524" x="3879850" y="3009900"/>
          <p14:tracePt t="67589" x="3879850" y="3003550"/>
          <p14:tracePt t="67605" x="3879850" y="2997200"/>
          <p14:tracePt t="67645" x="3879850" y="2990850"/>
          <p14:tracePt t="67661" x="3879850" y="2984500"/>
          <p14:tracePt t="67678" x="3879850" y="2978150"/>
          <p14:tracePt t="67694" x="3873500" y="2971800"/>
          <p14:tracePt t="67701" x="3867150" y="2965450"/>
          <p14:tracePt t="67709" x="3860800" y="2959100"/>
          <p14:tracePt t="67724" x="3854450" y="2959100"/>
          <p14:tracePt t="67740" x="3797300" y="2946400"/>
          <p14:tracePt t="67757" x="3771900" y="2940050"/>
          <p14:tracePt t="67774" x="3740150" y="2933700"/>
          <p14:tracePt t="67790" x="3733800" y="2933700"/>
          <p14:tracePt t="67807" x="3727450" y="2933700"/>
          <p14:tracePt t="67824" x="3721100" y="2933700"/>
          <p14:tracePt t="67861" x="3714750" y="2933700"/>
          <p14:tracePt t="67885" x="3702050" y="2933700"/>
          <p14:tracePt t="67909" x="3695700" y="2946400"/>
          <p14:tracePt t="67917" x="3689350" y="2952750"/>
          <p14:tracePt t="67932" x="3683000" y="2965450"/>
          <p14:tracePt t="67940" x="3676650" y="2978150"/>
          <p14:tracePt t="67957" x="3670300" y="2984500"/>
          <p14:tracePt t="67974" x="3663950" y="2997200"/>
          <p14:tracePt t="67990" x="3663950" y="3003550"/>
          <p14:tracePt t="68007" x="3663950" y="3009900"/>
          <p14:tracePt t="68040" x="3663950" y="3022600"/>
          <p14:tracePt t="68057" x="3663950" y="3028950"/>
          <p14:tracePt t="68073" x="3663950" y="3035300"/>
          <p14:tracePt t="68090" x="3663950" y="3048000"/>
          <p14:tracePt t="68107" x="3670300" y="3054350"/>
          <p14:tracePt t="68124" x="3683000" y="3067050"/>
          <p14:tracePt t="68124" x="3695700" y="3067050"/>
          <p14:tracePt t="68140" x="3721100" y="3079750"/>
          <p14:tracePt t="68157" x="3752850" y="3092450"/>
          <p14:tracePt t="68174" x="3771900" y="3092450"/>
          <p14:tracePt t="68190" x="3790950" y="3092450"/>
          <p14:tracePt t="68207" x="3810000" y="3092450"/>
          <p14:tracePt t="68224" x="3829050" y="3092450"/>
          <p14:tracePt t="68240" x="3848100" y="3079750"/>
          <p14:tracePt t="68257" x="3867150" y="3079750"/>
          <p14:tracePt t="68273" x="3886200" y="3067050"/>
          <p14:tracePt t="68290" x="3892550" y="3060700"/>
          <p14:tracePt t="68307" x="3905250" y="3054350"/>
          <p14:tracePt t="68324" x="3917950" y="3054350"/>
          <p14:tracePt t="68340" x="3924300" y="3048000"/>
          <p14:tracePt t="68357" x="3924300" y="3041650"/>
          <p14:tracePt t="68414" x="3924300" y="3035300"/>
          <p14:tracePt t="68445" x="3924300" y="3028950"/>
          <p14:tracePt t="68461" x="3924300" y="3022600"/>
          <p14:tracePt t="68477" x="3924300" y="3016250"/>
          <p14:tracePt t="68500" x="3924300" y="3009900"/>
          <p14:tracePt t="68517" x="3917950" y="3003550"/>
          <p14:tracePt t="68533" x="3911600" y="3003550"/>
          <p14:tracePt t="68541" x="3911600" y="2997200"/>
          <p14:tracePt t="68549" x="3905250" y="2990850"/>
          <p14:tracePt t="68581" x="3892550" y="2984500"/>
          <p14:tracePt t="68661" x="0" y="0"/>
        </p14:tracePtLst>
        <p14:tracePtLst>
          <p14:tracePt t="83278" x="5803900" y="3048000"/>
          <p14:tracePt t="83373" x="5810250" y="3048000"/>
          <p14:tracePt t="83383" x="5822950" y="3048000"/>
          <p14:tracePt t="83393" x="5854700" y="3054350"/>
          <p14:tracePt t="83402" x="5892800" y="3060700"/>
          <p14:tracePt t="83419" x="5981700" y="3073400"/>
          <p14:tracePt t="83435" x="6070600" y="3092450"/>
          <p14:tracePt t="83437" x="6115050" y="3098800"/>
          <p14:tracePt t="83452" x="6172200" y="3111500"/>
          <p14:tracePt t="83468" x="6223000" y="3124200"/>
          <p14:tracePt t="83485" x="6248400" y="3130550"/>
          <p14:tracePt t="83502" x="6273800" y="3136900"/>
          <p14:tracePt t="83519" x="6292850" y="3143250"/>
          <p14:tracePt t="83535" x="6299200" y="3143250"/>
          <p14:tracePt t="83552" x="6318250" y="3143250"/>
          <p14:tracePt t="83569" x="6324600" y="3143250"/>
          <p14:tracePt t="83585" x="6343650" y="3149600"/>
          <p14:tracePt t="83638" x="6356350" y="3155950"/>
          <p14:tracePt t="83653" x="6362700" y="3162300"/>
          <p14:tracePt t="83685" x="6369050" y="3175000"/>
          <p14:tracePt t="83693" x="6375400" y="3187700"/>
          <p14:tracePt t="83702" x="6381750" y="3187700"/>
          <p14:tracePt t="83718" x="6388100" y="3206750"/>
          <p14:tracePt t="83735" x="6394450" y="3206750"/>
          <p14:tracePt t="83752" x="6400800" y="3225800"/>
          <p14:tracePt t="83768" x="6400800" y="3238500"/>
          <p14:tracePt t="83785" x="6400800" y="3251200"/>
          <p14:tracePt t="83802" x="6400800" y="3263900"/>
          <p14:tracePt t="83818" x="6400800" y="3270250"/>
          <p14:tracePt t="84046" x="0" y="0"/>
        </p14:tracePtLst>
        <p14:tracePtLst>
          <p14:tracePt t="93831" x="5162550" y="2768600"/>
          <p14:tracePt t="93926" x="5162550" y="2774950"/>
          <p14:tracePt t="93936" x="5162550" y="2781300"/>
          <p14:tracePt t="93949" x="5175250" y="2781300"/>
          <p14:tracePt t="93965" x="5200650" y="2781300"/>
          <p14:tracePt t="93982" x="5232400" y="2781300"/>
          <p14:tracePt t="93998" x="5264150" y="2781300"/>
          <p14:tracePt t="94015" x="5308600" y="2781300"/>
          <p14:tracePt t="94032" x="5340350" y="2781300"/>
          <p14:tracePt t="94048" x="5365750" y="2781300"/>
          <p14:tracePt t="94065" x="5384800" y="2781300"/>
          <p14:tracePt t="94081" x="5397500" y="2781300"/>
          <p14:tracePt t="94098" x="5403850" y="2781300"/>
          <p14:tracePt t="94115" x="5416550" y="2781300"/>
          <p14:tracePt t="94117" x="5422900" y="2781300"/>
          <p14:tracePt t="94148" x="5441950" y="2768600"/>
          <p14:tracePt t="94165" x="5448300" y="2762250"/>
          <p14:tracePt t="94181" x="5454650" y="2755900"/>
          <p14:tracePt t="94198" x="5461000" y="2743200"/>
          <p14:tracePt t="94215" x="5467350" y="2730500"/>
          <p14:tracePt t="94253" x="5467350" y="2724150"/>
          <p14:tracePt t="94302" x="5467350" y="2711450"/>
          <p14:tracePt t="94318" x="5448300" y="2711450"/>
          <p14:tracePt t="94326" x="5441950" y="2705100"/>
          <p14:tracePt t="94335" x="5429250" y="2705100"/>
          <p14:tracePt t="94349" x="5378450" y="2692400"/>
          <p14:tracePt t="94365" x="5346700" y="2686050"/>
          <p14:tracePt t="94381" x="5302250" y="2679700"/>
          <p14:tracePt t="94398" x="5276850" y="2679700"/>
          <p14:tracePt t="94415" x="5257800" y="2679700"/>
          <p14:tracePt t="94431" x="5245100" y="2679700"/>
          <p14:tracePt t="94448" x="5238750" y="2679700"/>
          <p14:tracePt t="94465" x="5226050" y="2679700"/>
          <p14:tracePt t="94481" x="5219700" y="2679700"/>
          <p14:tracePt t="94498" x="5213350" y="2686050"/>
          <p14:tracePt t="94515" x="5213350" y="2705100"/>
          <p14:tracePt t="94531" x="5207000" y="2730500"/>
          <p14:tracePt t="94532" x="5207000" y="2736850"/>
          <p14:tracePt t="94548" x="5207000" y="2755900"/>
          <p14:tracePt t="94565" x="5207000" y="2774950"/>
          <p14:tracePt t="94605" x="5213350" y="2781300"/>
          <p14:tracePt t="94693" x="0" y="0"/>
        </p14:tracePtLst>
        <p14:tracePtLst>
          <p14:tracePt t="97526" x="4737100" y="2870200"/>
          <p14:tracePt t="97533" x="4749800" y="2870200"/>
          <p14:tracePt t="97547" x="4762500" y="2870200"/>
          <p14:tracePt t="97564" x="4806950" y="2870200"/>
          <p14:tracePt t="97580" x="4914900" y="2870200"/>
          <p14:tracePt t="97597" x="5029200" y="2870200"/>
          <p14:tracePt t="97614" x="5200650" y="2870200"/>
          <p14:tracePt t="97630" x="5384800" y="2870200"/>
          <p14:tracePt t="97647" x="5556250" y="2870200"/>
          <p14:tracePt t="97664" x="5695950" y="2870200"/>
          <p14:tracePt t="97680" x="5772150" y="2870200"/>
          <p14:tracePt t="97697" x="5816600" y="2870200"/>
          <p14:tracePt t="97713" x="5848350" y="2870200"/>
          <p14:tracePt t="97730" x="5905500" y="2870200"/>
          <p14:tracePt t="97747" x="5994400" y="2870200"/>
          <p14:tracePt t="97764" x="6096000" y="2870200"/>
          <p14:tracePt t="97764" x="6153150" y="2870200"/>
          <p14:tracePt t="97780" x="6216650" y="2870200"/>
          <p14:tracePt t="97797" x="6242050" y="2870200"/>
          <p14:tracePt t="97814" x="6248400" y="2870200"/>
          <p14:tracePt t="97861" x="6254750" y="2870200"/>
          <p14:tracePt t="97877" x="6261100" y="2870200"/>
          <p14:tracePt t="97997" x="0" y="0"/>
        </p14:tracePtLst>
        <p14:tracePtLst>
          <p14:tracePt t="106346" x="5956300" y="3124200"/>
          <p14:tracePt t="106417" x="5956300" y="3130550"/>
          <p14:tracePt t="106429" x="5956300" y="3143250"/>
          <p14:tracePt t="106442" x="5956300" y="3162300"/>
          <p14:tracePt t="106452" x="5956300" y="3175000"/>
          <p14:tracePt t="106469" x="5962650" y="3219450"/>
          <p14:tracePt t="106486" x="5975350" y="3244850"/>
          <p14:tracePt t="106488" x="5981700" y="3263900"/>
          <p14:tracePt t="106502" x="5994400" y="3282950"/>
          <p14:tracePt t="106519" x="6026150" y="3314700"/>
          <p14:tracePt t="106520" x="6051550" y="3327400"/>
          <p14:tracePt t="106536" x="6115050" y="3352800"/>
          <p14:tracePt t="106552" x="6184900" y="3371850"/>
          <p14:tracePt t="106569" x="6248400" y="3378200"/>
          <p14:tracePt t="106585" x="6318250" y="3378200"/>
          <p14:tracePt t="106602" x="6394450" y="3378200"/>
          <p14:tracePt t="106619" x="6445250" y="3352800"/>
          <p14:tracePt t="106635" x="6483350" y="3327400"/>
          <p14:tracePt t="106652" x="6508750" y="3295650"/>
          <p14:tracePt t="106669" x="6521450" y="3257550"/>
          <p14:tracePt t="106685" x="6527800" y="3232150"/>
          <p14:tracePt t="106702" x="6527800" y="3200400"/>
          <p14:tracePt t="106719" x="6521450" y="3168650"/>
          <p14:tracePt t="106721" x="6515100" y="3155950"/>
          <p14:tracePt t="106735" x="6502400" y="3149600"/>
          <p14:tracePt t="106752" x="6426200" y="3124200"/>
          <p14:tracePt t="106769" x="6356350" y="3105150"/>
          <p14:tracePt t="106785" x="6311900" y="3105150"/>
          <p14:tracePt t="106802" x="6273800" y="3105150"/>
          <p14:tracePt t="106819" x="6248400" y="3105150"/>
          <p14:tracePt t="106835" x="6223000" y="3105150"/>
          <p14:tracePt t="106852" x="6210300" y="3124200"/>
          <p14:tracePt t="106869" x="6191250" y="3155950"/>
          <p14:tracePt t="106885" x="6178550" y="3194050"/>
          <p14:tracePt t="106902" x="6178550" y="3232150"/>
          <p14:tracePt t="106919" x="6178550" y="3282950"/>
          <p14:tracePt t="106920" x="6184900" y="3308350"/>
          <p14:tracePt t="106935" x="6191250" y="3327400"/>
          <p14:tracePt t="106952" x="6229350" y="3378200"/>
          <p14:tracePt t="106969" x="6254750" y="3409950"/>
          <p14:tracePt t="106985" x="6305550" y="3435350"/>
          <p14:tracePt t="107002" x="6407150" y="3467100"/>
          <p14:tracePt t="107018" x="6540500" y="3479800"/>
          <p14:tracePt t="107035" x="6686550" y="3479800"/>
          <p14:tracePt t="107052" x="6794500" y="3473450"/>
          <p14:tracePt t="107069" x="6832600" y="3448050"/>
          <p14:tracePt t="107085" x="6845300" y="3422650"/>
          <p14:tracePt t="107102" x="6845300" y="3371850"/>
          <p14:tracePt t="107119" x="6826250" y="3340100"/>
          <p14:tracePt t="107135" x="6800850" y="3302000"/>
          <p14:tracePt t="107136" x="6769100" y="3282950"/>
          <p14:tracePt t="107152" x="6711950" y="3251200"/>
          <p14:tracePt t="107168" x="6616700" y="3219450"/>
          <p14:tracePt t="107185" x="6508750" y="3200400"/>
          <p14:tracePt t="107202" x="6407150" y="3181350"/>
          <p14:tracePt t="107219" x="6330950" y="3175000"/>
          <p14:tracePt t="107235" x="6273800" y="3175000"/>
          <p14:tracePt t="107252" x="6223000" y="3181350"/>
          <p14:tracePt t="107268" x="6203950" y="3206750"/>
          <p14:tracePt t="107285" x="6184900" y="3225800"/>
          <p14:tracePt t="107302" x="6172200" y="3263900"/>
          <p14:tracePt t="107318" x="6172200" y="3289300"/>
          <p14:tracePt t="107320" x="6172200" y="3308350"/>
          <p14:tracePt t="107335" x="6172200" y="3321050"/>
          <p14:tracePt t="107352" x="6203950" y="3390900"/>
          <p14:tracePt t="107368" x="6254750" y="3448050"/>
          <p14:tracePt t="107385" x="6350000" y="3511550"/>
          <p14:tracePt t="107402" x="6470650" y="3549650"/>
          <p14:tracePt t="107418" x="6610350" y="3575050"/>
          <p14:tracePt t="107435" x="6711950" y="3587750"/>
          <p14:tracePt t="107452" x="6781800" y="3575050"/>
          <p14:tracePt t="107468" x="6807200" y="3549650"/>
          <p14:tracePt t="107485" x="6826250" y="3505200"/>
          <p14:tracePt t="107502" x="6838950" y="3448050"/>
          <p14:tracePt t="107518" x="6838950" y="3397250"/>
          <p14:tracePt t="107521" x="6838950" y="3378200"/>
          <p14:tracePt t="107535" x="6838950" y="3340100"/>
          <p14:tracePt t="107552" x="6819900" y="3282950"/>
          <p14:tracePt t="107568" x="6800850" y="3244850"/>
          <p14:tracePt t="107585" x="6769100" y="3219450"/>
          <p14:tracePt t="107602" x="6731000" y="3200400"/>
          <p14:tracePt t="107618" x="6686550" y="3187700"/>
          <p14:tracePt t="107635" x="6635750" y="3187700"/>
          <p14:tracePt t="107652" x="6572250" y="3187700"/>
          <p14:tracePt t="107668" x="6483350" y="3187700"/>
          <p14:tracePt t="107685" x="6426200" y="3187700"/>
          <p14:tracePt t="107702" x="6381750" y="3187700"/>
          <p14:tracePt t="107718" x="6343650" y="3200400"/>
          <p14:tracePt t="107735" x="6318250" y="3219450"/>
          <p14:tracePt t="107752" x="6311900" y="3270250"/>
          <p14:tracePt t="107768" x="6305550" y="3333750"/>
          <p14:tracePt t="107785" x="6305550" y="3416300"/>
          <p14:tracePt t="107802" x="6330950" y="3479800"/>
          <p14:tracePt t="107818" x="6388100" y="3549650"/>
          <p14:tracePt t="107835" x="6483350" y="3600450"/>
          <p14:tracePt t="107852" x="6604000" y="3632200"/>
          <p14:tracePt t="107868" x="6743700" y="3644900"/>
          <p14:tracePt t="107885" x="6864350" y="3632200"/>
          <p14:tracePt t="107902" x="6946900" y="3594100"/>
          <p14:tracePt t="107918" x="6978650" y="3543300"/>
          <p14:tracePt t="107935" x="6985000" y="3486150"/>
          <p14:tracePt t="107952" x="6978650" y="3403600"/>
          <p14:tracePt t="107968" x="6965950" y="3359150"/>
          <p14:tracePt t="107985" x="6908800" y="3314700"/>
          <p14:tracePt t="108001" x="6781800" y="3244850"/>
          <p14:tracePt t="108018" x="6616700" y="3181350"/>
          <p14:tracePt t="108035" x="6432550" y="3143250"/>
          <p14:tracePt t="108052" x="6286500" y="3117850"/>
          <p14:tracePt t="108068" x="6210300" y="3105150"/>
          <p14:tracePt t="108085" x="6191250" y="3105150"/>
          <p14:tracePt t="108102" x="6178550" y="3105150"/>
          <p14:tracePt t="108118" x="6165850" y="3136900"/>
          <p14:tracePt t="108135" x="6153150" y="3187700"/>
          <p14:tracePt t="108136" x="6153150" y="3206750"/>
          <p14:tracePt t="108152" x="6153150" y="3295650"/>
          <p14:tracePt t="108168" x="6191250" y="3384550"/>
          <p14:tracePt t="108185" x="6261100" y="3467100"/>
          <p14:tracePt t="108201" x="6369050" y="3536950"/>
          <p14:tracePt t="108218" x="6515100" y="3587750"/>
          <p14:tracePt t="108235" x="6692900" y="3613150"/>
          <p14:tracePt t="108252" x="6851650" y="3613150"/>
          <p14:tracePt t="108268" x="6946900" y="3568700"/>
          <p14:tracePt t="108285" x="6985000" y="3505200"/>
          <p14:tracePt t="108302" x="6991350" y="3441700"/>
          <p14:tracePt t="108318" x="6985000" y="3378200"/>
          <p14:tracePt t="108335" x="6959600" y="3333750"/>
          <p14:tracePt t="108352" x="6896100" y="3282950"/>
          <p14:tracePt t="108368" x="6851650" y="3257550"/>
          <p14:tracePt t="108385" x="6813550" y="3244850"/>
          <p14:tracePt t="108401" x="6788150" y="3238500"/>
          <p14:tracePt t="108418" x="6769100" y="3238500"/>
          <p14:tracePt t="108435" x="6750050" y="3238500"/>
          <p14:tracePt t="108451" x="6718300" y="3257550"/>
          <p14:tracePt t="108468" x="6699250" y="3321050"/>
          <p14:tracePt t="108485" x="6699250" y="3378200"/>
          <p14:tracePt t="108501" x="6711950" y="3454400"/>
          <p14:tracePt t="108518" x="6731000" y="3492500"/>
          <p14:tracePt t="108535" x="6756400" y="3505200"/>
          <p14:tracePt t="108536" x="6762750" y="3511550"/>
          <p14:tracePt t="108561" x="6769100" y="3511550"/>
          <p14:tracePt t="108568" x="6775450" y="3511550"/>
          <p14:tracePt t="108585" x="6794500" y="3505200"/>
          <p14:tracePt t="108601" x="6807200" y="3467100"/>
          <p14:tracePt t="108618" x="6813550" y="3429000"/>
          <p14:tracePt t="108635" x="6813550" y="3390900"/>
          <p14:tracePt t="108651" x="6813550" y="3365500"/>
          <p14:tracePt t="108668" x="6807200" y="3352800"/>
          <p14:tracePt t="108921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82" y="348250"/>
            <a:ext cx="436245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C06867-9632-4582-9A0C-485547F89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14" y="348250"/>
            <a:ext cx="4635191" cy="6413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89"/>
    </mc:Choice>
    <mc:Fallback xmlns="">
      <p:transition spd="slow" advTm="296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864193" y="1473640"/>
            <a:ext cx="8001000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保留字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修饰符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语句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块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类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main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52"/>
    </mc:Choice>
    <mc:Fallback xmlns="">
      <p:transition spd="slow" advTm="28952"/>
    </mc:Fallback>
  </mc:AlternateContent>
  <p:extLst>
    <p:ext uri="{3A86A75C-4F4B-4683-9AE1-C65F6400EC91}">
      <p14:laserTraceLst xmlns:p14="http://schemas.microsoft.com/office/powerpoint/2010/main">
        <p14:tracePtLst>
          <p14:tracePt t="3060" x="679450" y="774700"/>
          <p14:tracePt t="3164" x="685800" y="774700"/>
          <p14:tracePt t="3174" x="692150" y="774700"/>
          <p14:tracePt t="3190" x="736600" y="774700"/>
          <p14:tracePt t="3207" x="806450" y="781050"/>
          <p14:tracePt t="3223" x="946150" y="787400"/>
          <p14:tracePt t="3240" x="1200150" y="819150"/>
          <p14:tracePt t="3257" x="1587500" y="876300"/>
          <p14:tracePt t="3273" x="2082800" y="927100"/>
          <p14:tracePt t="3290" x="2546350" y="952500"/>
          <p14:tracePt t="3306" x="2971800" y="990600"/>
          <p14:tracePt t="3323" x="3251200" y="990600"/>
          <p14:tracePt t="3340" x="3314700" y="990600"/>
          <p14:tracePt t="3356" x="3327400" y="990600"/>
          <p14:tracePt t="3373" x="3333750" y="990600"/>
          <p14:tracePt t="3406" x="3340100" y="990600"/>
          <p14:tracePt t="3428" x="3346450" y="990600"/>
          <p14:tracePt t="3440" x="3352800" y="990600"/>
          <p14:tracePt t="3456" x="3365500" y="990600"/>
          <p14:tracePt t="3473" x="3384550" y="996950"/>
          <p14:tracePt t="3490" x="3422650" y="1003300"/>
          <p14:tracePt t="3507" x="3479800" y="1016000"/>
          <p14:tracePt t="3523" x="3613150" y="1047750"/>
          <p14:tracePt t="3540" x="3721100" y="1054100"/>
          <p14:tracePt t="3556" x="3841750" y="1054100"/>
          <p14:tracePt t="3573" x="3924300" y="1054100"/>
          <p14:tracePt t="3590" x="3987800" y="1054100"/>
          <p14:tracePt t="3606" x="4102100" y="1073150"/>
          <p14:tracePt t="3623" x="4229100" y="1092200"/>
          <p14:tracePt t="3640" x="4368800" y="1117600"/>
          <p14:tracePt t="3656" x="4521200" y="1155700"/>
          <p14:tracePt t="3673" x="4603750" y="1168400"/>
          <p14:tracePt t="3690" x="4610100" y="1168400"/>
          <p14:tracePt t="3706" x="4616450" y="1168400"/>
          <p14:tracePt t="3707" x="0" y="0"/>
        </p14:tracePtLst>
        <p14:tracePtLst>
          <p14:tracePt t="9196" x="2076450" y="812800"/>
          <p14:tracePt t="9236" x="2082800" y="812800"/>
          <p14:tracePt t="9243" x="2095500" y="812800"/>
          <p14:tracePt t="9254" x="2127250" y="812800"/>
          <p14:tracePt t="9271" x="2235200" y="812800"/>
          <p14:tracePt t="9288" x="2425700" y="812800"/>
          <p14:tracePt t="9304" x="2705100" y="812800"/>
          <p14:tracePt t="9321" x="3054350" y="812800"/>
          <p14:tracePt t="9338" x="3422650" y="825500"/>
          <p14:tracePt t="9354" x="3721100" y="844550"/>
          <p14:tracePt t="9355" x="3835400" y="857250"/>
          <p14:tracePt t="9371" x="3994150" y="857250"/>
          <p14:tracePt t="9388" x="4089400" y="857250"/>
          <p14:tracePt t="9404" x="4165600" y="857250"/>
          <p14:tracePt t="9421" x="4222750" y="857250"/>
          <p14:tracePt t="9438" x="4286250" y="857250"/>
          <p14:tracePt t="9455" x="4362450" y="857250"/>
          <p14:tracePt t="9471" x="4425950" y="857250"/>
          <p14:tracePt t="9488" x="4483100" y="857250"/>
          <p14:tracePt t="9504" x="4527550" y="857250"/>
          <p14:tracePt t="9521" x="4546600" y="857250"/>
          <p14:tracePt t="9538" x="4559300" y="857250"/>
          <p14:tracePt t="9554" x="4572000" y="857250"/>
          <p14:tracePt t="9571" x="4591050" y="857250"/>
          <p14:tracePt t="9588" x="4610100" y="857250"/>
          <p14:tracePt t="9604" x="4616450" y="857250"/>
          <p14:tracePt t="9621" x="4622800" y="857250"/>
          <p14:tracePt t="9638" x="4641850" y="857250"/>
          <p14:tracePt t="9655" x="4654550" y="857250"/>
          <p14:tracePt t="9671" x="4673600" y="857250"/>
          <p14:tracePt t="9688" x="4724400" y="863600"/>
          <p14:tracePt t="9704" x="4794250" y="876300"/>
          <p14:tracePt t="9721" x="4889500" y="889000"/>
          <p14:tracePt t="9738" x="5003800" y="914400"/>
          <p14:tracePt t="9754" x="5111750" y="939800"/>
          <p14:tracePt t="9755" x="5156200" y="946150"/>
          <p14:tracePt t="9771" x="5207000" y="958850"/>
          <p14:tracePt t="9788" x="5219700" y="958850"/>
          <p14:tracePt t="9804" x="5226050" y="958850"/>
          <p14:tracePt t="10124" x="0" y="0"/>
        </p14:tracePtLst>
        <p14:tracePtLst>
          <p14:tracePt t="12076" x="1073150" y="1892300"/>
          <p14:tracePt t="12165" x="1079500" y="1892300"/>
          <p14:tracePt t="12177" x="1085850" y="1892300"/>
          <p14:tracePt t="12187" x="1092200" y="1892300"/>
          <p14:tracePt t="12204" x="1117600" y="1905000"/>
          <p14:tracePt t="12220" x="1143000" y="1905000"/>
          <p14:tracePt t="12237" x="1200150" y="1905000"/>
          <p14:tracePt t="12254" x="1276350" y="1905000"/>
          <p14:tracePt t="12270" x="1384300" y="1905000"/>
          <p14:tracePt t="12287" x="1498600" y="1905000"/>
          <p14:tracePt t="12304" x="1619250" y="1905000"/>
          <p14:tracePt t="12320" x="1714500" y="1905000"/>
          <p14:tracePt t="12337" x="1771650" y="1905000"/>
          <p14:tracePt t="12354" x="1803400" y="1905000"/>
          <p14:tracePt t="12355" x="1816100" y="1905000"/>
          <p14:tracePt t="12370" x="1822450" y="1905000"/>
          <p14:tracePt t="12387" x="1835150" y="1905000"/>
          <p14:tracePt t="12404" x="1854200" y="1905000"/>
          <p14:tracePt t="12420" x="1873250" y="1905000"/>
          <p14:tracePt t="12437" x="1898650" y="1905000"/>
          <p14:tracePt t="12453" x="1917700" y="1905000"/>
          <p14:tracePt t="12470" x="1943100" y="1905000"/>
          <p14:tracePt t="12487" x="1955800" y="1905000"/>
          <p14:tracePt t="12503" x="1962150" y="1905000"/>
          <p14:tracePt t="12520" x="1968500" y="1905000"/>
          <p14:tracePt t="12537" x="1974850" y="1905000"/>
          <p14:tracePt t="12553" x="1981200" y="1905000"/>
          <p14:tracePt t="12570" x="1993900" y="1905000"/>
          <p14:tracePt t="12587" x="2025650" y="1905000"/>
          <p14:tracePt t="12588" x="2044700" y="1898650"/>
          <p14:tracePt t="12603" x="2095500" y="1873250"/>
          <p14:tracePt t="12620" x="2139950" y="1841500"/>
          <p14:tracePt t="12637" x="2184400" y="1809750"/>
          <p14:tracePt t="12653" x="2216150" y="1771650"/>
          <p14:tracePt t="12670" x="2222500" y="1746250"/>
          <p14:tracePt t="12687" x="2228850" y="1727200"/>
          <p14:tracePt t="12703" x="2235200" y="1695450"/>
          <p14:tracePt t="12720" x="2235200" y="1670050"/>
          <p14:tracePt t="12737" x="2235200" y="1638300"/>
          <p14:tracePt t="12753" x="2228850" y="1587500"/>
          <p14:tracePt t="12770" x="2216150" y="1555750"/>
          <p14:tracePt t="12771" x="2209800" y="1536700"/>
          <p14:tracePt t="12787" x="2197100" y="1517650"/>
          <p14:tracePt t="12803" x="2146300" y="1479550"/>
          <p14:tracePt t="12820" x="2089150" y="1454150"/>
          <p14:tracePt t="12836" x="1987550" y="1422400"/>
          <p14:tracePt t="12853" x="1822450" y="1384300"/>
          <p14:tracePt t="12870" x="1651000" y="1352550"/>
          <p14:tracePt t="12887" x="1498600" y="1327150"/>
          <p14:tracePt t="12903" x="1358900" y="1308100"/>
          <p14:tracePt t="12920" x="1250950" y="1301750"/>
          <p14:tracePt t="12937" x="1143000" y="1301750"/>
          <p14:tracePt t="12953" x="1073150" y="1301750"/>
          <p14:tracePt t="12970" x="1022350" y="1301750"/>
          <p14:tracePt t="12986" x="996950" y="1301750"/>
          <p14:tracePt t="13003" x="984250" y="1314450"/>
          <p14:tracePt t="13020" x="977900" y="1339850"/>
          <p14:tracePt t="13037" x="971550" y="1365250"/>
          <p14:tracePt t="13053" x="971550" y="1416050"/>
          <p14:tracePt t="13070" x="971550" y="1454150"/>
          <p14:tracePt t="13086" x="971550" y="1504950"/>
          <p14:tracePt t="13103" x="984250" y="1549400"/>
          <p14:tracePt t="13120" x="1003300" y="1587500"/>
          <p14:tracePt t="13137" x="1022350" y="1631950"/>
          <p14:tracePt t="13153" x="1047750" y="1670050"/>
          <p14:tracePt t="13170" x="1079500" y="1701800"/>
          <p14:tracePt t="13186" x="1117600" y="1739900"/>
          <p14:tracePt t="13203" x="1200150" y="1803400"/>
          <p14:tracePt t="13220" x="1270000" y="1841500"/>
          <p14:tracePt t="13236" x="1365250" y="1866900"/>
          <p14:tracePt t="13253" x="1485900" y="1898650"/>
          <p14:tracePt t="13270" x="1638300" y="1936750"/>
          <p14:tracePt t="13286" x="1809750" y="1949450"/>
          <p14:tracePt t="13303" x="1943100" y="1949450"/>
          <p14:tracePt t="13320" x="2051050" y="1949450"/>
          <p14:tracePt t="13336" x="2114550" y="1930400"/>
          <p14:tracePt t="13353" x="2139950" y="1905000"/>
          <p14:tracePt t="13370" x="2152650" y="1873250"/>
          <p14:tracePt t="13387" x="2159000" y="1835150"/>
          <p14:tracePt t="13388" x="2159000" y="1822450"/>
          <p14:tracePt t="13403" x="2165350" y="1771650"/>
          <p14:tracePt t="13420" x="2165350" y="1739900"/>
          <p14:tracePt t="13436" x="2165350" y="1695450"/>
          <p14:tracePt t="13453" x="2152650" y="1663700"/>
          <p14:tracePt t="13470" x="2133600" y="1619250"/>
          <p14:tracePt t="13486" x="2108200" y="1581150"/>
          <p14:tracePt t="13503" x="2070100" y="1549400"/>
          <p14:tracePt t="13520" x="2012950" y="1504950"/>
          <p14:tracePt t="13536" x="1943100" y="1466850"/>
          <p14:tracePt t="13553" x="1860550" y="1435100"/>
          <p14:tracePt t="13570" x="1758950" y="1403350"/>
          <p14:tracePt t="13586" x="1657350" y="1384300"/>
          <p14:tracePt t="13587" x="1612900" y="1377950"/>
          <p14:tracePt t="13603" x="1536700" y="1371600"/>
          <p14:tracePt t="13620" x="1460500" y="1371600"/>
          <p14:tracePt t="13636" x="1403350" y="1371600"/>
          <p14:tracePt t="13653" x="1365250" y="1371600"/>
          <p14:tracePt t="13670" x="1333500" y="1384300"/>
          <p14:tracePt t="13686" x="1314450" y="1390650"/>
          <p14:tracePt t="13703" x="1295400" y="1409700"/>
          <p14:tracePt t="13720" x="1276350" y="1428750"/>
          <p14:tracePt t="13736" x="1263650" y="1466850"/>
          <p14:tracePt t="13753" x="1257300" y="1492250"/>
          <p14:tracePt t="13770" x="1250950" y="1524000"/>
          <p14:tracePt t="13786" x="1250950" y="1549400"/>
          <p14:tracePt t="13787" x="1250950" y="1555750"/>
          <p14:tracePt t="13803" x="1250950" y="1587500"/>
          <p14:tracePt t="13819" x="1250950" y="1619250"/>
          <p14:tracePt t="13836" x="1250950" y="1657350"/>
          <p14:tracePt t="13853" x="1263650" y="1695450"/>
          <p14:tracePt t="13870" x="1276350" y="1727200"/>
          <p14:tracePt t="13886" x="1282700" y="1746250"/>
          <p14:tracePt t="13903" x="1295400" y="1758950"/>
          <p14:tracePt t="13920" x="1308100" y="1771650"/>
          <p14:tracePt t="13936" x="1333500" y="1790700"/>
          <p14:tracePt t="13953" x="1365250" y="1803400"/>
          <p14:tracePt t="13970" x="1416050" y="1822450"/>
          <p14:tracePt t="13986" x="1466850" y="1835150"/>
          <p14:tracePt t="14003" x="1555750" y="1847850"/>
          <p14:tracePt t="14019" x="1631950" y="1847850"/>
          <p14:tracePt t="14036" x="1727200" y="1847850"/>
          <p14:tracePt t="14053" x="1816100" y="1835150"/>
          <p14:tracePt t="14070" x="1905000" y="1809750"/>
          <p14:tracePt t="14086" x="1987550" y="1790700"/>
          <p14:tracePt t="14103" x="2051050" y="1765300"/>
          <p14:tracePt t="14119" x="2076450" y="1739900"/>
          <p14:tracePt t="14136" x="2101850" y="1720850"/>
          <p14:tracePt t="14153" x="2114550" y="1701800"/>
          <p14:tracePt t="14170" x="2114550" y="1689100"/>
          <p14:tracePt t="14186" x="2120900" y="1657350"/>
          <p14:tracePt t="14187" x="2120900" y="1651000"/>
          <p14:tracePt t="14203" x="2120900" y="1619250"/>
          <p14:tracePt t="14219" x="2120900" y="1600200"/>
          <p14:tracePt t="14236" x="2120900" y="1574800"/>
          <p14:tracePt t="14253" x="2114550" y="1543050"/>
          <p14:tracePt t="14269" x="2108200" y="1524000"/>
          <p14:tracePt t="14286" x="2101850" y="1517650"/>
          <p14:tracePt t="14303" x="2095500" y="1498600"/>
          <p14:tracePt t="14320" x="2089150" y="1492250"/>
          <p14:tracePt t="14336" x="2076450" y="1473200"/>
          <p14:tracePt t="14353" x="2057400" y="1460500"/>
          <p14:tracePt t="14369" x="2032000" y="1441450"/>
          <p14:tracePt t="14386" x="1987550" y="1416050"/>
          <p14:tracePt t="14387" x="1962150" y="1403350"/>
          <p14:tracePt t="14403" x="1936750" y="1390650"/>
          <p14:tracePt t="14419" x="1835150" y="1352550"/>
          <p14:tracePt t="14436" x="1733550" y="1333500"/>
          <p14:tracePt t="14453" x="1657350" y="1327150"/>
          <p14:tracePt t="14469" x="1568450" y="1327150"/>
          <p14:tracePt t="14486" x="1479550" y="1327150"/>
          <p14:tracePt t="14503" x="1403350" y="1333500"/>
          <p14:tracePt t="14519" x="1346200" y="1346200"/>
          <p14:tracePt t="14536" x="1295400" y="1358900"/>
          <p14:tracePt t="14553" x="1250950" y="1371600"/>
          <p14:tracePt t="14569" x="1219200" y="1384300"/>
          <p14:tracePt t="14586" x="1181100" y="1397000"/>
          <p14:tracePt t="14603" x="1162050" y="1422400"/>
          <p14:tracePt t="14603" x="1149350" y="1435100"/>
          <p14:tracePt t="14619" x="1130300" y="1454150"/>
          <p14:tracePt t="14636" x="1123950" y="1485900"/>
          <p14:tracePt t="14653" x="1111250" y="1511300"/>
          <p14:tracePt t="14669" x="1104900" y="1530350"/>
          <p14:tracePt t="14686" x="1098550" y="1568450"/>
          <p14:tracePt t="14703" x="1098550" y="1600200"/>
          <p14:tracePt t="14719" x="1098550" y="1631950"/>
          <p14:tracePt t="14736" x="1104900" y="1670050"/>
          <p14:tracePt t="14753" x="1117600" y="1695450"/>
          <p14:tracePt t="14769" x="1123950" y="1720850"/>
          <p14:tracePt t="14786" x="1143000" y="1739900"/>
          <p14:tracePt t="14803" x="1168400" y="1771650"/>
          <p14:tracePt t="14803" x="1174750" y="1784350"/>
          <p14:tracePt t="14819" x="1206500" y="1803400"/>
          <p14:tracePt t="14836" x="1244600" y="1828800"/>
          <p14:tracePt t="14852" x="1276350" y="1854200"/>
          <p14:tracePt t="14869" x="1327150" y="1879600"/>
          <p14:tracePt t="14886" x="1397000" y="1892300"/>
          <p14:tracePt t="14903" x="1498600" y="1905000"/>
          <p14:tracePt t="14919" x="1593850" y="1917700"/>
          <p14:tracePt t="14936" x="1720850" y="1911350"/>
          <p14:tracePt t="14952" x="1822450" y="1892300"/>
          <p14:tracePt t="14969" x="1898650" y="1847850"/>
          <p14:tracePt t="14986" x="1962150" y="1797050"/>
          <p14:tracePt t="15002" x="2012950" y="1739900"/>
          <p14:tracePt t="15003" x="2032000" y="1714500"/>
          <p14:tracePt t="15019" x="2051050" y="1676400"/>
          <p14:tracePt t="15036" x="2057400" y="1651000"/>
          <p14:tracePt t="15052" x="2063750" y="1612900"/>
          <p14:tracePt t="15069" x="2063750" y="1600200"/>
          <p14:tracePt t="15086" x="2063750" y="1581150"/>
          <p14:tracePt t="15103" x="2063750" y="1562100"/>
          <p14:tracePt t="15119" x="2063750" y="1555750"/>
          <p14:tracePt t="15136" x="2063750" y="1549400"/>
          <p14:tracePt t="15316" x="2063750" y="1543050"/>
          <p14:tracePt t="15316" x="0" y="0"/>
        </p14:tracePtLst>
        <p14:tracePtLst>
          <p14:tracePt t="17196" x="1079500" y="2400300"/>
          <p14:tracePt t="17300" x="1092200" y="2400300"/>
          <p14:tracePt t="17308" x="1111250" y="2400300"/>
          <p14:tracePt t="17318" x="1123950" y="2400300"/>
          <p14:tracePt t="17335" x="1181100" y="2400300"/>
          <p14:tracePt t="17352" x="1276350" y="2400300"/>
          <p14:tracePt t="17368" x="1416050" y="2400300"/>
          <p14:tracePt t="17385" x="1574800" y="2400300"/>
          <p14:tracePt t="17402" x="1720850" y="2400300"/>
          <p14:tracePt t="17418" x="1860550" y="2400300"/>
          <p14:tracePt t="17435" x="1987550" y="2400300"/>
          <p14:tracePt t="17452" x="2044700" y="2400300"/>
          <p14:tracePt t="17468" x="2089150" y="2400300"/>
          <p14:tracePt t="17485" x="2120900" y="2393950"/>
          <p14:tracePt t="17502" x="2152650" y="2393950"/>
          <p14:tracePt t="17518" x="2184400" y="2393950"/>
          <p14:tracePt t="17535" x="2203450" y="2393950"/>
          <p14:tracePt t="17552" x="2216150" y="2393950"/>
          <p14:tracePt t="17568" x="2228850" y="2393950"/>
          <p14:tracePt t="17585" x="2241550" y="2393950"/>
          <p14:tracePt t="17602" x="2266950" y="2393950"/>
          <p14:tracePt t="17618" x="2286000" y="2393950"/>
          <p14:tracePt t="17635" x="2311400" y="2393950"/>
          <p14:tracePt t="17652" x="2317750" y="2393950"/>
          <p14:tracePt t="18156" x="0" y="0"/>
        </p14:tracePtLst>
        <p14:tracePtLst>
          <p14:tracePt t="19621" x="1155700" y="2940050"/>
          <p14:tracePt t="19716" x="1162050" y="2940050"/>
          <p14:tracePt t="19726" x="1174750" y="2940050"/>
          <p14:tracePt t="19736" x="1187450" y="2940050"/>
          <p14:tracePt t="19751" x="1238250" y="2940050"/>
          <p14:tracePt t="19768" x="1327150" y="2940050"/>
          <p14:tracePt t="19784" x="1485900" y="2940050"/>
          <p14:tracePt t="19801" x="1676400" y="2940050"/>
          <p14:tracePt t="19818" x="1866900" y="2940050"/>
          <p14:tracePt t="19834" x="2012950" y="2940050"/>
          <p14:tracePt t="19835" x="2070100" y="2940050"/>
          <p14:tracePt t="19851" x="2127250" y="2940050"/>
          <p14:tracePt t="19868" x="2146300" y="2940050"/>
          <p14:tracePt t="19884" x="2152650" y="2940050"/>
          <p14:tracePt t="19901" x="2159000" y="2940050"/>
          <p14:tracePt t="19918" x="2165350" y="2940050"/>
          <p14:tracePt t="20004" x="2171700" y="2940050"/>
          <p14:tracePt t="20332" x="0" y="0"/>
        </p14:tracePtLst>
        <p14:tracePtLst>
          <p14:tracePt t="22127" x="1162050" y="3435350"/>
          <p14:tracePt t="22253" x="1174750" y="3435350"/>
          <p14:tracePt t="22263" x="1200150" y="3435350"/>
          <p14:tracePt t="22273" x="1231900" y="3435350"/>
          <p14:tracePt t="22284" x="1346200" y="3435350"/>
          <p14:tracePt t="22300" x="1517650" y="3435350"/>
          <p14:tracePt t="22317" x="1727200" y="3435350"/>
          <p14:tracePt t="22333" x="1924050" y="3435350"/>
          <p14:tracePt t="22350" x="2082800" y="3441700"/>
          <p14:tracePt t="22367" x="2152650" y="3454400"/>
          <p14:tracePt t="22383" x="2159000" y="3454400"/>
          <p14:tracePt t="22400" x="2165350" y="3454400"/>
          <p14:tracePt t="22708" x="0" y="0"/>
        </p14:tracePtLst>
        <p14:tracePtLst>
          <p14:tracePt t="24078" x="1104900" y="3867150"/>
          <p14:tracePt t="24196" x="1104900" y="3873500"/>
          <p14:tracePt t="24220" x="1111250" y="3873500"/>
          <p14:tracePt t="24228" x="1117600" y="3873500"/>
          <p14:tracePt t="24236" x="1130300" y="3873500"/>
          <p14:tracePt t="24249" x="1136650" y="3873500"/>
          <p14:tracePt t="24266" x="1174750" y="3873500"/>
          <p14:tracePt t="24283" x="1238250" y="3873500"/>
          <p14:tracePt t="24299" x="1295400" y="3873500"/>
          <p14:tracePt t="24316" x="1339850" y="3873500"/>
          <p14:tracePt t="24333" x="1390650" y="3873500"/>
          <p14:tracePt t="24349" x="1428750" y="3873500"/>
          <p14:tracePt t="24366" x="1460500" y="3873500"/>
          <p14:tracePt t="24383" x="1498600" y="3873500"/>
          <p14:tracePt t="24400" x="1517650" y="3873500"/>
          <p14:tracePt t="24416" x="1543050" y="3873500"/>
          <p14:tracePt t="24433" x="1568450" y="3873500"/>
          <p14:tracePt t="24450" x="1606550" y="3873500"/>
          <p14:tracePt t="24466" x="1631950" y="3873500"/>
          <p14:tracePt t="24483" x="1651000" y="3873500"/>
          <p14:tracePt t="24484" x="1657350" y="3873500"/>
          <p14:tracePt t="24499" x="1663700" y="3873500"/>
          <p14:tracePt t="24532" x="1670050" y="3873500"/>
          <p14:tracePt t="24564" x="1676400" y="3873500"/>
          <p14:tracePt t="24788" x="0" y="0"/>
        </p14:tracePtLst>
        <p14:tracePtLst>
          <p14:tracePt t="25685" x="1358900" y="4330700"/>
          <p14:tracePt t="25732" x="1365250" y="4330700"/>
          <p14:tracePt t="25741" x="1384300" y="4330700"/>
          <p14:tracePt t="25749" x="1422400" y="4337050"/>
          <p14:tracePt t="25766" x="1524000" y="4349750"/>
          <p14:tracePt t="25787" x="1778000" y="4400550"/>
          <p14:tracePt t="25799" x="1866900" y="4419600"/>
          <p14:tracePt t="25815" x="1987550" y="4445000"/>
          <p14:tracePt t="25832" x="2019300" y="4451350"/>
          <p14:tracePt t="25892" x="0" y="0"/>
        </p14:tracePtLst>
        <p14:tracePtLst>
          <p14:tracePt t="26228" x="1631950" y="4972050"/>
          <p14:tracePt t="26244" x="1638300" y="4978400"/>
          <p14:tracePt t="26253" x="1651000" y="4984750"/>
          <p14:tracePt t="26265" x="1689100" y="4991100"/>
          <p14:tracePt t="26282" x="1816100" y="5016500"/>
          <p14:tracePt t="26299" x="2006600" y="5048250"/>
          <p14:tracePt t="26300" x="2108200" y="5067300"/>
          <p14:tracePt t="26315" x="2279650" y="5099050"/>
          <p14:tracePt t="26332" x="2374900" y="5118100"/>
          <p14:tracePt t="26349" x="2393950" y="5118100"/>
          <p14:tracePt t="26404" x="0" y="0"/>
        </p14:tracePtLst>
        <p14:tracePtLst>
          <p14:tracePt t="27004" x="1314450" y="5422900"/>
          <p14:tracePt t="27084" x="1314450" y="5429250"/>
          <p14:tracePt t="27092" x="1333500" y="5435600"/>
          <p14:tracePt t="27099" x="1365250" y="5441950"/>
          <p14:tracePt t="27115" x="1498600" y="5467350"/>
          <p14:tracePt t="27132" x="1720850" y="5486400"/>
          <p14:tracePt t="27148" x="2101850" y="5505450"/>
          <p14:tracePt t="27165" x="2546350" y="5530850"/>
          <p14:tracePt t="27182" x="2838450" y="5543550"/>
          <p14:tracePt t="27198" x="2997200" y="5556250"/>
          <p14:tracePt t="27215" x="3041650" y="5562600"/>
          <p14:tracePt t="27232" x="3054350" y="5562600"/>
          <p14:tracePt t="27265" x="3079750" y="5568950"/>
          <p14:tracePt t="27282" x="3124200" y="5581650"/>
          <p14:tracePt t="27298" x="3149600" y="5588000"/>
          <p14:tracePt t="27315" x="3181350" y="5594350"/>
          <p14:tracePt t="27452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注释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476212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程序包含三种注释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多行注释：用于某行的一部分、单行或多行注释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/*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	   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单行注释：用于单行或不到一行的注释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//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文档注释：可以使用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javadoc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提取注释，自动形成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API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文档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/**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	    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83"/>
    </mc:Choice>
    <mc:Fallback xmlns="">
      <p:transition spd="slow" advTm="79283"/>
    </mc:Fallback>
  </mc:AlternateContent>
  <p:extLst>
    <p:ext uri="{3A86A75C-4F4B-4683-9AE1-C65F6400EC91}">
      <p14:laserTraceLst xmlns:p14="http://schemas.microsoft.com/office/powerpoint/2010/main">
        <p14:tracePtLst>
          <p14:tracePt t="7588" x="2451100" y="2336800"/>
          <p14:tracePt t="7620" x="2457450" y="2343150"/>
          <p14:tracePt t="7638" x="2470150" y="2343150"/>
          <p14:tracePt t="7655" x="2495550" y="2343150"/>
          <p14:tracePt t="7671" x="2552700" y="2343150"/>
          <p14:tracePt t="7688" x="2628900" y="2343150"/>
          <p14:tracePt t="7705" x="2743200" y="2343150"/>
          <p14:tracePt t="7721" x="2901950" y="2343150"/>
          <p14:tracePt t="7738" x="3092450" y="2343150"/>
          <p14:tracePt t="7755" x="3302000" y="2343150"/>
          <p14:tracePt t="7771" x="3530600" y="2343150"/>
          <p14:tracePt t="7772" x="3663950" y="2343150"/>
          <p14:tracePt t="7788" x="3892550" y="2343150"/>
          <p14:tracePt t="7804" x="4121150" y="2343150"/>
          <p14:tracePt t="7821" x="4311650" y="2343150"/>
          <p14:tracePt t="7838" x="4451350" y="2343150"/>
          <p14:tracePt t="7854" x="4546600" y="2343150"/>
          <p14:tracePt t="7871" x="4603750" y="2343150"/>
          <p14:tracePt t="7888" x="4641850" y="2343150"/>
          <p14:tracePt t="7904" x="4679950" y="2343150"/>
          <p14:tracePt t="7921" x="4730750" y="2349500"/>
          <p14:tracePt t="7938" x="4781550" y="2362200"/>
          <p14:tracePt t="7955" x="4832350" y="2368550"/>
          <p14:tracePt t="7971" x="4889500" y="2381250"/>
          <p14:tracePt t="7972" x="4902200" y="2381250"/>
          <p14:tracePt t="7988" x="4933950" y="2381250"/>
          <p14:tracePt t="8005" x="4984750" y="2387600"/>
          <p14:tracePt t="8021" x="5054600" y="2400300"/>
          <p14:tracePt t="8038" x="5105400" y="2406650"/>
          <p14:tracePt t="8055" x="5162550" y="2406650"/>
          <p14:tracePt t="8072" x="5187950" y="2406650"/>
          <p14:tracePt t="8088" x="5194300" y="2406650"/>
          <p14:tracePt t="8428" x="0" y="0"/>
        </p14:tracePtLst>
        <p14:tracePtLst>
          <p14:tracePt t="10807" x="2038350" y="2749550"/>
          <p14:tracePt t="10846" x="2044700" y="2749550"/>
          <p14:tracePt t="10854" x="2063750" y="2749550"/>
          <p14:tracePt t="10862" x="2089150" y="2749550"/>
          <p14:tracePt t="10871" x="2120900" y="2749550"/>
          <p14:tracePt t="10887" x="2203450" y="2749550"/>
          <p14:tracePt t="10904" x="2355850" y="2749550"/>
          <p14:tracePt t="10921" x="2533650" y="2749550"/>
          <p14:tracePt t="10937" x="2743200" y="2749550"/>
          <p14:tracePt t="10942" x="2844800" y="2749550"/>
          <p14:tracePt t="10954" x="2952750" y="2749550"/>
          <p14:tracePt t="10971" x="3117850" y="2749550"/>
          <p14:tracePt t="10989" x="3219450" y="2749550"/>
          <p14:tracePt t="11006" x="3225800" y="2749550"/>
          <p14:tracePt t="11388" x="0" y="0"/>
        </p14:tracePtLst>
        <p14:tracePtLst>
          <p14:tracePt t="12710" x="1758950" y="2806700"/>
          <p14:tracePt t="12734" x="1758950" y="2813050"/>
          <p14:tracePt t="12742" x="1765300" y="2825750"/>
          <p14:tracePt t="12754" x="1771650" y="2838450"/>
          <p14:tracePt t="12770" x="1784350" y="2870200"/>
          <p14:tracePt t="12787" x="1790700" y="2901950"/>
          <p14:tracePt t="12790" x="1797050" y="2914650"/>
          <p14:tracePt t="12804" x="1803400" y="2952750"/>
          <p14:tracePt t="12821" x="1816100" y="2990850"/>
          <p14:tracePt t="12837" x="1828800" y="3041650"/>
          <p14:tracePt t="12853" x="1847850" y="3105150"/>
          <p14:tracePt t="12870" x="1879600" y="3155950"/>
          <p14:tracePt t="12887" x="1898650" y="3219450"/>
          <p14:tracePt t="12904" x="1917700" y="3276600"/>
          <p14:tracePt t="12920" x="1936750" y="3321050"/>
          <p14:tracePt t="12937" x="1955800" y="3352800"/>
          <p14:tracePt t="12954" x="1974850" y="3384550"/>
          <p14:tracePt t="12957" x="1981200" y="3390900"/>
          <p14:tracePt t="12970" x="1987550" y="3403600"/>
          <p14:tracePt t="12987" x="1993900" y="3422650"/>
          <p14:tracePt t="13005" x="2025650" y="3460750"/>
          <p14:tracePt t="13021" x="2051050" y="3486150"/>
          <p14:tracePt t="13038" x="2070100" y="3524250"/>
          <p14:tracePt t="13053" x="2101850" y="3562350"/>
          <p14:tracePt t="13070" x="2127250" y="3587750"/>
          <p14:tracePt t="13087" x="2152650" y="3613150"/>
          <p14:tracePt t="13103" x="2171700" y="3619500"/>
          <p14:tracePt t="13120" x="2178050" y="3632200"/>
          <p14:tracePt t="13136" x="2184400" y="3632200"/>
          <p14:tracePt t="13170" x="2190750" y="3632200"/>
          <p14:tracePt t="13186" x="2197100" y="3632200"/>
          <p14:tracePt t="13278" x="2203450" y="3632200"/>
          <p14:tracePt t="13286" x="2209800" y="3632200"/>
          <p14:tracePt t="13310" x="2209800" y="3625850"/>
          <p14:tracePt t="13326" x="2209800" y="3619500"/>
          <p14:tracePt t="13333" x="2209800" y="3613150"/>
          <p14:tracePt t="13333" x="0" y="0"/>
        </p14:tracePtLst>
        <p14:tracePtLst>
          <p14:tracePt t="28534" x="3422650" y="4121150"/>
          <p14:tracePt t="28597" x="3429000" y="4121150"/>
          <p14:tracePt t="28606" x="3448050" y="4121150"/>
          <p14:tracePt t="28615" x="3467100" y="4121150"/>
          <p14:tracePt t="28632" x="3498850" y="4121150"/>
          <p14:tracePt t="28648" x="3536950" y="4121150"/>
          <p14:tracePt t="28665" x="3594100" y="4121150"/>
          <p14:tracePt t="28681" x="3670300" y="4121150"/>
          <p14:tracePt t="28698" x="3759200" y="4121150"/>
          <p14:tracePt t="28701" x="3797300" y="4121150"/>
          <p14:tracePt t="28715" x="3835400" y="4121150"/>
          <p14:tracePt t="28732" x="3917950" y="4121150"/>
          <p14:tracePt t="28748" x="3943350" y="4121150"/>
          <p14:tracePt t="28765" x="3949700" y="4121150"/>
          <p14:tracePt t="28799" x="3956050" y="4121150"/>
          <p14:tracePt t="28815" x="3962400" y="4121150"/>
          <p14:tracePt t="28838" x="3968750" y="4121150"/>
          <p14:tracePt t="28848" x="3975100" y="4121150"/>
          <p14:tracePt t="28865" x="3981450" y="4121150"/>
          <p14:tracePt t="28927" x="3987800" y="4121150"/>
          <p14:tracePt t="29125" x="3994150" y="4121150"/>
          <p14:tracePt t="29382" x="4000500" y="4121150"/>
          <p14:tracePt t="29838" x="4006850" y="4121150"/>
          <p14:tracePt t="29878" x="4013200" y="4121150"/>
          <p14:tracePt t="29904" x="4019550" y="4121150"/>
          <p14:tracePt t="29911" x="4025900" y="4121150"/>
          <p14:tracePt t="29935" x="4032250" y="4121150"/>
          <p14:tracePt t="29942" x="4038600" y="4121150"/>
          <p14:tracePt t="29950" x="4044950" y="4121150"/>
          <p14:tracePt t="29965" x="4057650" y="4121150"/>
          <p14:tracePt t="29981" x="4076700" y="4121150"/>
          <p14:tracePt t="29998" x="4089400" y="4121150"/>
          <p14:tracePt t="30014" x="4095750" y="4121150"/>
          <p14:tracePt t="30031" x="4108450" y="4121150"/>
          <p14:tracePt t="30048" x="4114800" y="4121150"/>
          <p14:tracePt t="30065" x="4127500" y="4121150"/>
          <p14:tracePt t="30082" x="4133850" y="4121150"/>
          <p14:tracePt t="30098" x="4140200" y="4121150"/>
          <p14:tracePt t="30114" x="4146550" y="4121150"/>
          <p14:tracePt t="30149" x="4152900" y="4121150"/>
          <p14:tracePt t="30157" x="4159250" y="4121150"/>
          <p14:tracePt t="30172" x="4165600" y="4121150"/>
          <p14:tracePt t="30189" x="4171950" y="4121150"/>
          <p14:tracePt t="30197" x="4178300" y="4121150"/>
          <p14:tracePt t="30214" x="4184650" y="4121150"/>
          <p14:tracePt t="30230" x="4191000" y="4121150"/>
          <p14:tracePt t="30247" x="4210050" y="4121150"/>
          <p14:tracePt t="30264" x="4229100" y="4121150"/>
          <p14:tracePt t="30281" x="4254500" y="4121150"/>
          <p14:tracePt t="30297" x="4286250" y="4121150"/>
          <p14:tracePt t="30315" x="4337050" y="4121150"/>
          <p14:tracePt t="30317" x="4362450" y="4121150"/>
          <p14:tracePt t="30330" x="4394200" y="4121150"/>
          <p14:tracePt t="30347" x="4457700" y="4121150"/>
          <p14:tracePt t="30365" x="4533900" y="4121150"/>
          <p14:tracePt t="30381" x="4578350" y="4121150"/>
          <p14:tracePt t="30397" x="4616450" y="4121150"/>
          <p14:tracePt t="30414" x="4648200" y="4121150"/>
          <p14:tracePt t="30431" x="4667250" y="4121150"/>
          <p14:tracePt t="30447" x="4692650" y="4121150"/>
          <p14:tracePt t="30464" x="4724400" y="4121150"/>
          <p14:tracePt t="30481" x="4749800" y="4121150"/>
          <p14:tracePt t="30497" x="4762500" y="4121150"/>
          <p14:tracePt t="30514" x="4768850" y="4121150"/>
          <p14:tracePt t="30583" x="4775200" y="4121150"/>
          <p14:tracePt t="30615" x="4781550" y="4121150"/>
          <p14:tracePt t="31063" x="4787900" y="4121150"/>
          <p14:tracePt t="31070" x="4800600" y="4121150"/>
          <p14:tracePt t="31081" x="4813300" y="4121150"/>
          <p14:tracePt t="31098" x="4902200" y="4127500"/>
          <p14:tracePt t="31114" x="5029200" y="4146550"/>
          <p14:tracePt t="31118" x="5105400" y="4159250"/>
          <p14:tracePt t="31131" x="5194300" y="4171950"/>
          <p14:tracePt t="31148" x="5454650" y="4171950"/>
          <p14:tracePt t="31165" x="5632450" y="4171950"/>
          <p14:tracePt t="31181" x="5784850" y="4171950"/>
          <p14:tracePt t="31197" x="5899150" y="4171950"/>
          <p14:tracePt t="31214" x="6007100" y="4171950"/>
          <p14:tracePt t="31231" x="6089650" y="4171950"/>
          <p14:tracePt t="31248" x="6159500" y="4171950"/>
          <p14:tracePt t="31264" x="6216650" y="4171950"/>
          <p14:tracePt t="31281" x="6261100" y="4171950"/>
          <p14:tracePt t="31298" x="6292850" y="4171950"/>
          <p14:tracePt t="31301" x="6305550" y="4171950"/>
          <p14:tracePt t="31314" x="6318250" y="4171950"/>
          <p14:tracePt t="31331" x="6337300" y="4171950"/>
          <p14:tracePt t="31349" x="6381750" y="4171950"/>
          <p14:tracePt t="31365" x="6426200" y="4171950"/>
          <p14:tracePt t="31381" x="6483350" y="4171950"/>
          <p14:tracePt t="31398" x="6540500" y="4171950"/>
          <p14:tracePt t="31413" x="6604000" y="4171950"/>
          <p14:tracePt t="31430" x="6667500" y="4171950"/>
          <p14:tracePt t="31447" x="6718300" y="4171950"/>
          <p14:tracePt t="31463" x="6762750" y="4171950"/>
          <p14:tracePt t="31480" x="6813550" y="4171950"/>
          <p14:tracePt t="31497" x="6858000" y="4171950"/>
          <p14:tracePt t="31514" x="6896100" y="4171950"/>
          <p14:tracePt t="31530" x="6927850" y="4171950"/>
          <p14:tracePt t="31533" x="6946900" y="4171950"/>
          <p14:tracePt t="31547" x="6959600" y="4171950"/>
          <p14:tracePt t="31565" x="6985000" y="4171950"/>
          <p14:tracePt t="31581" x="6997700" y="4171950"/>
          <p14:tracePt t="32197" x="0" y="0"/>
        </p14:tracePtLst>
        <p14:tracePtLst>
          <p14:tracePt t="45455" x="2425700" y="4921250"/>
          <p14:tracePt t="45462" x="2470150" y="4921250"/>
          <p14:tracePt t="45476" x="2565400" y="4921250"/>
          <p14:tracePt t="45493" x="2622550" y="4921250"/>
          <p14:tracePt t="45509" x="2660650" y="4921250"/>
          <p14:tracePt t="45526" x="2673350" y="4921250"/>
          <p14:tracePt t="45542" x="2698750" y="4921250"/>
          <p14:tracePt t="45559" x="2717800" y="4908550"/>
          <p14:tracePt t="45576" x="2736850" y="4908550"/>
          <p14:tracePt t="45592" x="2749550" y="4902200"/>
          <p14:tracePt t="45597" x="2762250" y="4895850"/>
          <p14:tracePt t="45626" x="2787650" y="4883150"/>
          <p14:tracePt t="45643" x="2800350" y="4883150"/>
          <p14:tracePt t="45660" x="2819400" y="4876800"/>
          <p14:tracePt t="45677" x="2838450" y="4876800"/>
          <p14:tracePt t="45708" x="2844800" y="4876800"/>
          <p14:tracePt t="45709" x="0" y="0"/>
        </p14:tracePtLst>
        <p14:tracePtLst>
          <p14:tracePt t="46669" x="1987550" y="4635500"/>
          <p14:tracePt t="46758" x="1981200" y="4635500"/>
          <p14:tracePt t="46774" x="1981200" y="4641850"/>
          <p14:tracePt t="46783" x="1981200" y="4660900"/>
          <p14:tracePt t="46792" x="1987550" y="4667250"/>
          <p14:tracePt t="46809" x="2000250" y="4699000"/>
          <p14:tracePt t="46825" x="2012950" y="4724400"/>
          <p14:tracePt t="46830" x="2019300" y="4737100"/>
          <p14:tracePt t="46842" x="2032000" y="4749800"/>
          <p14:tracePt t="46859" x="2051050" y="4775200"/>
          <p14:tracePt t="46875" x="2070100" y="4800600"/>
          <p14:tracePt t="46877" x="2089150" y="4813300"/>
          <p14:tracePt t="46892" x="2139950" y="4845050"/>
          <p14:tracePt t="46909" x="2222500" y="4876800"/>
          <p14:tracePt t="46925" x="2336800" y="4908550"/>
          <p14:tracePt t="46942" x="2476500" y="4940300"/>
          <p14:tracePt t="46959" x="2647950" y="4972050"/>
          <p14:tracePt t="46976" x="2800350" y="4991100"/>
          <p14:tracePt t="46992" x="2908300" y="4991100"/>
          <p14:tracePt t="47009" x="2959100" y="4991100"/>
          <p14:tracePt t="47026" x="2997200" y="4991100"/>
          <p14:tracePt t="47032" x="3009900" y="4991100"/>
          <p14:tracePt t="47042" x="3028950" y="4991100"/>
          <p14:tracePt t="47058" x="3048000" y="4984750"/>
          <p14:tracePt t="47075" x="3086100" y="4972050"/>
          <p14:tracePt t="47077" x="3105150" y="4959350"/>
          <p14:tracePt t="47092" x="3143250" y="4940300"/>
          <p14:tracePt t="47108" x="3181350" y="4921250"/>
          <p14:tracePt t="47125" x="3206750" y="4902200"/>
          <p14:tracePt t="47142" x="3219450" y="4895850"/>
          <p14:tracePt t="47158" x="3225800" y="4883150"/>
          <p14:tracePt t="47175" x="3238500" y="4876800"/>
          <p14:tracePt t="47192" x="3238500" y="4864100"/>
          <p14:tracePt t="47209" x="3244850" y="4851400"/>
          <p14:tracePt t="47225" x="3244850" y="4832350"/>
          <p14:tracePt t="47241" x="3244850" y="4813300"/>
          <p14:tracePt t="47258" x="3244850" y="4787900"/>
          <p14:tracePt t="47260" x="3244850" y="4781550"/>
          <p14:tracePt t="47275" x="3244850" y="4762500"/>
          <p14:tracePt t="47292" x="3225800" y="4730750"/>
          <p14:tracePt t="47308" x="3213100" y="4711700"/>
          <p14:tracePt t="47325" x="3206750" y="4686300"/>
          <p14:tracePt t="47342" x="3187700" y="4667250"/>
          <p14:tracePt t="47358" x="3168650" y="4641850"/>
          <p14:tracePt t="47375" x="3124200" y="4622800"/>
          <p14:tracePt t="47392" x="3060700" y="4603750"/>
          <p14:tracePt t="47408" x="2971800" y="4591050"/>
          <p14:tracePt t="47425" x="2863850" y="4565650"/>
          <p14:tracePt t="47442" x="2743200" y="4540250"/>
          <p14:tracePt t="47445" x="2686050" y="4533900"/>
          <p14:tracePt t="47458" x="2647950" y="4533900"/>
          <p14:tracePt t="47475" x="2546350" y="4533900"/>
          <p14:tracePt t="47477" x="2495550" y="4533900"/>
          <p14:tracePt t="47491" x="2444750" y="4533900"/>
          <p14:tracePt t="47508" x="2247900" y="4533900"/>
          <p14:tracePt t="47525" x="2133600" y="4533900"/>
          <p14:tracePt t="47542" x="2025650" y="4533900"/>
          <p14:tracePt t="47558" x="1949450" y="4546600"/>
          <p14:tracePt t="47575" x="1885950" y="4578350"/>
          <p14:tracePt t="47592" x="1847850" y="4597400"/>
          <p14:tracePt t="47608" x="1828800" y="4603750"/>
          <p14:tracePt t="47625" x="1816100" y="4622800"/>
          <p14:tracePt t="47642" x="1809750" y="4629150"/>
          <p14:tracePt t="47659" x="1797050" y="4641850"/>
          <p14:tracePt t="47661" x="1797050" y="4648200"/>
          <p14:tracePt t="47675" x="1790700" y="4667250"/>
          <p14:tracePt t="47692" x="1790700" y="4692650"/>
          <p14:tracePt t="47709" x="1790700" y="4724400"/>
          <p14:tracePt t="47725" x="1790700" y="4756150"/>
          <p14:tracePt t="47742" x="1797050" y="4781550"/>
          <p14:tracePt t="47758" x="1809750" y="4800600"/>
          <p14:tracePt t="47775" x="1841500" y="4826000"/>
          <p14:tracePt t="47792" x="1873250" y="4851400"/>
          <p14:tracePt t="47808" x="1930400" y="4889500"/>
          <p14:tracePt t="47825" x="2019300" y="4927600"/>
          <p14:tracePt t="47841" x="2133600" y="4965700"/>
          <p14:tracePt t="47858" x="2273300" y="4991100"/>
          <p14:tracePt t="47875" x="2413000" y="4997450"/>
          <p14:tracePt t="47877" x="2489200" y="4997450"/>
          <p14:tracePt t="47892" x="2603500" y="4997450"/>
          <p14:tracePt t="47909" x="2673350" y="4997450"/>
          <p14:tracePt t="47925" x="2705100" y="4997450"/>
          <p14:tracePt t="47941" x="2730500" y="4997450"/>
          <p14:tracePt t="47959" x="2768600" y="4984750"/>
          <p14:tracePt t="47975" x="2806700" y="4965700"/>
          <p14:tracePt t="47991" x="2851150" y="4946650"/>
          <p14:tracePt t="48008" x="2889250" y="4921250"/>
          <p14:tracePt t="48025" x="2921000" y="4902200"/>
          <p14:tracePt t="48029" x="2933700" y="4895850"/>
          <p14:tracePt t="48041" x="2946400" y="4889500"/>
          <p14:tracePt t="48058" x="2959100" y="4870450"/>
          <p14:tracePt t="48091" x="2959100" y="4857750"/>
          <p14:tracePt t="48108" x="2965450" y="4832350"/>
          <p14:tracePt t="48125" x="2965450" y="4813300"/>
          <p14:tracePt t="48142" x="2965450" y="4787900"/>
          <p14:tracePt t="48158" x="2959100" y="4743450"/>
          <p14:tracePt t="48175" x="2952750" y="4724400"/>
          <p14:tracePt t="48191" x="2946400" y="4699000"/>
          <p14:tracePt t="48208" x="2933700" y="4667250"/>
          <p14:tracePt t="48225" x="2901950" y="4648200"/>
          <p14:tracePt t="48241" x="2876550" y="4629150"/>
          <p14:tracePt t="48258" x="2825750" y="4610100"/>
          <p14:tracePt t="48261" x="2800350" y="4603750"/>
          <p14:tracePt t="48275" x="2768600" y="4597400"/>
          <p14:tracePt t="48291" x="2711450" y="4597400"/>
          <p14:tracePt t="48308" x="2559050" y="4597400"/>
          <p14:tracePt t="48325" x="2457450" y="4597400"/>
          <p14:tracePt t="48341" x="2336800" y="4597400"/>
          <p14:tracePt t="48358" x="2241550" y="4597400"/>
          <p14:tracePt t="48375" x="2184400" y="4597400"/>
          <p14:tracePt t="48391" x="2133600" y="4603750"/>
          <p14:tracePt t="48408" x="2120900" y="4610100"/>
          <p14:tracePt t="48425" x="2108200" y="4616450"/>
          <p14:tracePt t="48442" x="2101850" y="4622800"/>
          <p14:tracePt t="48458" x="2082800" y="4641850"/>
          <p14:tracePt t="48461" x="2076450" y="4654550"/>
          <p14:tracePt t="48475" x="2076450" y="4667250"/>
          <p14:tracePt t="48491" x="2063750" y="4692650"/>
          <p14:tracePt t="48509" x="2057400" y="4724400"/>
          <p14:tracePt t="48525" x="2057400" y="4737100"/>
          <p14:tracePt t="48543" x="2057400" y="4743450"/>
          <p14:tracePt t="48558" x="2057400" y="4756150"/>
          <p14:tracePt t="48575" x="2057400" y="4768850"/>
          <p14:tracePt t="48591" x="2057400" y="4781550"/>
          <p14:tracePt t="48607" x="2057400" y="4794250"/>
          <p14:tracePt t="48625" x="2063750" y="4826000"/>
          <p14:tracePt t="48641" x="2070100" y="4838700"/>
          <p14:tracePt t="48658" x="2089150" y="4857750"/>
          <p14:tracePt t="48661" x="2095500" y="4864100"/>
          <p14:tracePt t="48675" x="2108200" y="4870450"/>
          <p14:tracePt t="48692" x="2152650" y="4895850"/>
          <p14:tracePt t="48709" x="2216150" y="4914900"/>
          <p14:tracePt t="48725" x="2292350" y="4927600"/>
          <p14:tracePt t="48741" x="2413000" y="4953000"/>
          <p14:tracePt t="48758" x="2520950" y="4965700"/>
          <p14:tracePt t="48775" x="2597150" y="4965700"/>
          <p14:tracePt t="48791" x="2673350" y="4965700"/>
          <p14:tracePt t="48808" x="2743200" y="4965700"/>
          <p14:tracePt t="48824" x="2800350" y="4953000"/>
          <p14:tracePt t="48841" x="2876550" y="4940300"/>
          <p14:tracePt t="48858" x="2946400" y="4927600"/>
          <p14:tracePt t="48874" x="3009900" y="4914900"/>
          <p14:tracePt t="48877" x="3028950" y="4908550"/>
          <p14:tracePt t="48891" x="3041650" y="4902200"/>
          <p14:tracePt t="48908" x="3054350" y="4895850"/>
          <p14:tracePt t="48925" x="3067050" y="4889500"/>
          <p14:tracePt t="48941" x="3073400" y="4876800"/>
          <p14:tracePt t="48958" x="3079750" y="4870450"/>
          <p14:tracePt t="48974" x="3086100" y="4851400"/>
          <p14:tracePt t="48991" x="3092450" y="4838700"/>
          <p14:tracePt t="49008" x="3092450" y="4826000"/>
          <p14:tracePt t="49024" x="3092450" y="4813300"/>
          <p14:tracePt t="49029" x="3092450" y="4806950"/>
          <p14:tracePt t="49041" x="3092450" y="4800600"/>
          <p14:tracePt t="49058" x="3092450" y="4787900"/>
          <p14:tracePt t="49062" x="3092450" y="4781550"/>
          <p14:tracePt t="49074" x="3092450" y="4775200"/>
          <p14:tracePt t="49091" x="3092450" y="4749800"/>
          <p14:tracePt t="49108" x="3073400" y="4718050"/>
          <p14:tracePt t="49124" x="3060700" y="4705350"/>
          <p14:tracePt t="49141" x="3022600" y="4673600"/>
          <p14:tracePt t="49157" x="2971800" y="4641850"/>
          <p14:tracePt t="49174" x="2901950" y="4610100"/>
          <p14:tracePt t="49191" x="2819400" y="4584700"/>
          <p14:tracePt t="49208" x="2749550" y="4565650"/>
          <p14:tracePt t="49224" x="2679700" y="4552950"/>
          <p14:tracePt t="49241" x="2641600" y="4546600"/>
          <p14:tracePt t="49257" x="2609850" y="4546600"/>
          <p14:tracePt t="49274" x="2590800" y="4546600"/>
          <p14:tracePt t="49291" x="2578100" y="4546600"/>
          <p14:tracePt t="49293" x="2565400" y="4546600"/>
          <p14:tracePt t="49309" x="2559050" y="4546600"/>
          <p14:tracePt t="49324" x="2540000" y="4552950"/>
          <p14:tracePt t="49341" x="2527300" y="4559300"/>
          <p14:tracePt t="49358" x="2520950" y="4565650"/>
          <p14:tracePt t="49375" x="2508250" y="4578350"/>
          <p14:tracePt t="49392" x="2495550" y="4597400"/>
          <p14:tracePt t="49408" x="2495550" y="4610100"/>
          <p14:tracePt t="49425" x="2495550" y="4635500"/>
          <p14:tracePt t="49441" x="2495550" y="4641850"/>
          <p14:tracePt t="49458" x="2495550" y="4648200"/>
          <p14:tracePt t="49669" x="0" y="0"/>
        </p14:tracePtLst>
        <p14:tracePtLst>
          <p14:tracePt t="53527" x="4800600" y="4616450"/>
          <p14:tracePt t="53535" x="4800600" y="4622800"/>
          <p14:tracePt t="53543" x="4800600" y="4641850"/>
          <p14:tracePt t="53557" x="4787900" y="4673600"/>
          <p14:tracePt t="53573" x="4775200" y="4705350"/>
          <p14:tracePt t="53590" x="4768850" y="4730750"/>
          <p14:tracePt t="53606" x="4768850" y="4756150"/>
          <p14:tracePt t="53623" x="4768850" y="4787900"/>
          <p14:tracePt t="53640" x="4768850" y="4826000"/>
          <p14:tracePt t="53656" x="4781550" y="4857750"/>
          <p14:tracePt t="53673" x="4800600" y="4889500"/>
          <p14:tracePt t="53677" x="4813300" y="4902200"/>
          <p14:tracePt t="53690" x="4832350" y="4921250"/>
          <p14:tracePt t="53707" x="4895850" y="4959350"/>
          <p14:tracePt t="53723" x="5003800" y="5003800"/>
          <p14:tracePt t="53726" x="5067300" y="5016500"/>
          <p14:tracePt t="53740" x="5143500" y="5035550"/>
          <p14:tracePt t="53757" x="5410200" y="5060950"/>
          <p14:tracePt t="53773" x="5568950" y="5060950"/>
          <p14:tracePt t="53790" x="5708650" y="5060950"/>
          <p14:tracePt t="53806" x="5784850" y="5029200"/>
          <p14:tracePt t="53823" x="5822950" y="4997450"/>
          <p14:tracePt t="53840" x="5842000" y="4972050"/>
          <p14:tracePt t="53856" x="5854700" y="4927600"/>
          <p14:tracePt t="53873" x="5854700" y="4889500"/>
          <p14:tracePt t="53890" x="5854700" y="4832350"/>
          <p14:tracePt t="53894" x="5854700" y="4806950"/>
          <p14:tracePt t="53906" x="5854700" y="4768850"/>
          <p14:tracePt t="53924" x="5816600" y="4705350"/>
          <p14:tracePt t="53941" x="5715000" y="4591050"/>
          <p14:tracePt t="53957" x="5581650" y="4502150"/>
          <p14:tracePt t="53973" x="5422900" y="4425950"/>
          <p14:tracePt t="53990" x="5283200" y="4381500"/>
          <p14:tracePt t="54007" x="5200650" y="4368800"/>
          <p14:tracePt t="54023" x="5168900" y="4362450"/>
          <p14:tracePt t="54028" x="5156200" y="4362450"/>
          <p14:tracePt t="54040" x="5149850" y="4362450"/>
          <p14:tracePt t="54056" x="5137150" y="4362450"/>
          <p14:tracePt t="54073" x="5099050" y="4375150"/>
          <p14:tracePt t="54090" x="5041900" y="4406900"/>
          <p14:tracePt t="54093" x="5003800" y="4432300"/>
          <p14:tracePt t="54106" x="4978400" y="4445000"/>
          <p14:tracePt t="54123" x="4927600" y="4476750"/>
          <p14:tracePt t="54141" x="4870450" y="4527550"/>
          <p14:tracePt t="54157" x="4838700" y="4591050"/>
          <p14:tracePt t="54173" x="4813300" y="4660900"/>
          <p14:tracePt t="54190" x="4806950" y="4718050"/>
          <p14:tracePt t="54207" x="4806950" y="4781550"/>
          <p14:tracePt t="54223" x="4813300" y="4838700"/>
          <p14:tracePt t="54240" x="4838700" y="4883150"/>
          <p14:tracePt t="54256" x="4876800" y="4921250"/>
          <p14:tracePt t="54273" x="4914900" y="4946650"/>
          <p14:tracePt t="54289" x="4965700" y="4972050"/>
          <p14:tracePt t="54293" x="4997450" y="4984750"/>
          <p14:tracePt t="54306" x="5035550" y="4991100"/>
          <p14:tracePt t="54322" x="5099050" y="4997450"/>
          <p14:tracePt t="54339" x="5187950" y="4997450"/>
          <p14:tracePt t="54341" x="5238750" y="4997450"/>
          <p14:tracePt t="54356" x="5295900" y="4997450"/>
          <p14:tracePt t="54372" x="5346700" y="4991100"/>
          <p14:tracePt t="54389" x="5365750" y="4978400"/>
          <p14:tracePt t="54406" x="5384800" y="4946650"/>
          <p14:tracePt t="54422" x="5410200" y="4914900"/>
          <p14:tracePt t="54439" x="5435600" y="4864100"/>
          <p14:tracePt t="54456" x="5454650" y="4826000"/>
          <p14:tracePt t="54473" x="5461000" y="4794250"/>
          <p14:tracePt t="54490" x="5461000" y="4756150"/>
          <p14:tracePt t="54493" x="5461000" y="4743450"/>
          <p14:tracePt t="54506" x="5461000" y="4730750"/>
          <p14:tracePt t="54523" x="5454650" y="4705350"/>
          <p14:tracePt t="54527" x="5448300" y="4692650"/>
          <p14:tracePt t="54539" x="5435600" y="4679950"/>
          <p14:tracePt t="54557" x="5384800" y="4641850"/>
          <p14:tracePt t="54573" x="5321300" y="4616450"/>
          <p14:tracePt t="54589" x="5232400" y="4584700"/>
          <p14:tracePt t="54606" x="5130800" y="4565650"/>
          <p14:tracePt t="54623" x="5041900" y="4546600"/>
          <p14:tracePt t="54639" x="4997450" y="4546600"/>
          <p14:tracePt t="54656" x="4972050" y="4546600"/>
          <p14:tracePt t="54673" x="4953000" y="4546600"/>
          <p14:tracePt t="54690" x="4927600" y="4578350"/>
          <p14:tracePt t="54694" x="4921250" y="4591050"/>
          <p14:tracePt t="54706" x="4908550" y="4616450"/>
          <p14:tracePt t="54723" x="4883150" y="4679950"/>
          <p14:tracePt t="54740" x="4876800" y="4737100"/>
          <p14:tracePt t="54757" x="4876800" y="4781550"/>
          <p14:tracePt t="54773" x="4902200" y="4819650"/>
          <p14:tracePt t="54789" x="4959350" y="4876800"/>
          <p14:tracePt t="54806" x="5048250" y="4933950"/>
          <p14:tracePt t="54823" x="5149850" y="4984750"/>
          <p14:tracePt t="54839" x="5264150" y="5022850"/>
          <p14:tracePt t="54856" x="5359400" y="5048250"/>
          <p14:tracePt t="54873" x="5416550" y="5048250"/>
          <p14:tracePt t="54889" x="5461000" y="5035550"/>
          <p14:tracePt t="54906" x="5486400" y="4991100"/>
          <p14:tracePt t="54909" x="5492750" y="4965700"/>
          <p14:tracePt t="54923" x="5499100" y="4933950"/>
          <p14:tracePt t="54940" x="5505450" y="4851400"/>
          <p14:tracePt t="54957" x="5505450" y="4800600"/>
          <p14:tracePt t="54973" x="5505450" y="4743450"/>
          <p14:tracePt t="54990" x="5486400" y="4699000"/>
          <p14:tracePt t="55006" x="5467350" y="4673600"/>
          <p14:tracePt t="55022" x="5461000" y="4667250"/>
          <p14:tracePt t="55039" x="5448300" y="4660900"/>
          <p14:tracePt t="55056" x="5441950" y="4654550"/>
          <p14:tracePt t="55072" x="5429250" y="4654550"/>
          <p14:tracePt t="55089" x="5410200" y="4648200"/>
          <p14:tracePt t="55106" x="5378450" y="4648200"/>
          <p14:tracePt t="55122" x="5327650" y="4648200"/>
          <p14:tracePt t="55125" x="5302250" y="4648200"/>
          <p14:tracePt t="55139" x="5289550" y="4654550"/>
          <p14:tracePt t="55156" x="5226050" y="4686300"/>
          <p14:tracePt t="55172" x="5207000" y="4705350"/>
          <p14:tracePt t="55189" x="5187950" y="4743450"/>
          <p14:tracePt t="55206" x="5175250" y="4775200"/>
          <p14:tracePt t="55223" x="5175250" y="4794250"/>
          <p14:tracePt t="55240" x="5175250" y="4806950"/>
          <p14:tracePt t="55255" x="5175250" y="4813300"/>
          <p14:tracePt t="55319" x="5175250" y="4819650"/>
          <p14:tracePt t="56317" x="0" y="0"/>
        </p14:tracePtLst>
        <p14:tracePtLst>
          <p14:tracePt t="59375" x="4718050" y="4946650"/>
          <p14:tracePt t="59470" x="4724400" y="4946650"/>
          <p14:tracePt t="59478" x="4737100" y="4946650"/>
          <p14:tracePt t="59487" x="4762500" y="4946650"/>
          <p14:tracePt t="59505" x="4826000" y="4946650"/>
          <p14:tracePt t="59521" x="4921250" y="4946650"/>
          <p14:tracePt t="59526" x="4978400" y="4946650"/>
          <p14:tracePt t="59538" x="5041900" y="4946650"/>
          <p14:tracePt t="59554" x="5168900" y="4946650"/>
          <p14:tracePt t="59571" x="5295900" y="4946650"/>
          <p14:tracePt t="59574" x="5359400" y="4946650"/>
          <p14:tracePt t="59588" x="5467350" y="4946650"/>
          <p14:tracePt t="59605" x="5524500" y="4946650"/>
          <p14:tracePt t="59621" x="5556250" y="4946650"/>
          <p14:tracePt t="59638" x="5575300" y="4946650"/>
          <p14:tracePt t="59654" x="5581650" y="4946650"/>
          <p14:tracePt t="59671" x="5588000" y="4946650"/>
          <p14:tracePt t="59981" x="0" y="0"/>
        </p14:tracePtLst>
        <p14:tracePtLst>
          <p14:tracePt t="61469" x="4032250" y="4940300"/>
          <p14:tracePt t="61551" x="4051300" y="4940300"/>
          <p14:tracePt t="61558" x="4076700" y="4940300"/>
          <p14:tracePt t="61570" x="4108450" y="4940300"/>
          <p14:tracePt t="61587" x="4203700" y="4940300"/>
          <p14:tracePt t="61604" x="4425950" y="4940300"/>
          <p14:tracePt t="61621" x="4622800" y="4940300"/>
          <p14:tracePt t="61637" x="4832350" y="4940300"/>
          <p14:tracePt t="61654" x="5041900" y="4940300"/>
          <p14:tracePt t="61670" x="5276850" y="4940300"/>
          <p14:tracePt t="61687" x="5505450" y="4940300"/>
          <p14:tracePt t="61704" x="5727700" y="4940300"/>
          <p14:tracePt t="61720" x="5937250" y="4940300"/>
          <p14:tracePt t="61737" x="6115050" y="4940300"/>
          <p14:tracePt t="61754" x="6261100" y="4940300"/>
          <p14:tracePt t="61758" x="6324600" y="4940300"/>
          <p14:tracePt t="61771" x="6369050" y="4940300"/>
          <p14:tracePt t="61788" x="6451600" y="4940300"/>
          <p14:tracePt t="61804" x="6464300" y="4940300"/>
          <p14:tracePt t="61820" x="6470650" y="4940300"/>
          <p14:tracePt t="62069" x="0" y="0"/>
        </p14:tracePtLst>
        <p14:tracePtLst>
          <p14:tracePt t="64279" x="6134100" y="4984750"/>
          <p14:tracePt t="64294" x="6140450" y="4984750"/>
          <p14:tracePt t="64302" x="6146800" y="4984750"/>
          <p14:tracePt t="64310" x="6159500" y="4984750"/>
          <p14:tracePt t="64319" x="6178550" y="4984750"/>
          <p14:tracePt t="64336" x="6216650" y="4984750"/>
          <p14:tracePt t="64353" x="6292850" y="4984750"/>
          <p14:tracePt t="64369" x="6388100" y="4984750"/>
          <p14:tracePt t="64386" x="6515100" y="4984750"/>
          <p14:tracePt t="64402" x="6654800" y="4984750"/>
          <p14:tracePt t="64405" x="6724650" y="4984750"/>
          <p14:tracePt t="64419" x="6794500" y="4984750"/>
          <p14:tracePt t="64436" x="6959600" y="4984750"/>
          <p14:tracePt t="64452" x="7016750" y="4984750"/>
          <p14:tracePt t="64469" x="7035800" y="4984750"/>
          <p14:tracePt t="64757" x="0" y="0"/>
        </p14:tracePtLst>
        <p14:tracePtLst>
          <p14:tracePt t="65687" x="2673350" y="4953000"/>
          <p14:tracePt t="65694" x="2679700" y="4953000"/>
          <p14:tracePt t="65703" x="2686050" y="4953000"/>
          <p14:tracePt t="65719" x="2717800" y="4959350"/>
          <p14:tracePt t="65736" x="2736850" y="4959350"/>
          <p14:tracePt t="65753" x="2762250" y="4959350"/>
          <p14:tracePt t="65770" x="2800350" y="4959350"/>
          <p14:tracePt t="65786" x="2838450" y="4959350"/>
          <p14:tracePt t="65789" x="2857500" y="4959350"/>
          <p14:tracePt t="65803" x="2870200" y="4959350"/>
          <p14:tracePt t="65819" x="2908300" y="4959350"/>
          <p14:tracePt t="65837" x="2933700" y="4959350"/>
          <p14:tracePt t="65853" x="2959100" y="4959350"/>
          <p14:tracePt t="65869" x="2971800" y="4959350"/>
          <p14:tracePt t="65885" x="2984500" y="4959350"/>
          <p14:tracePt t="65981" x="0" y="0"/>
        </p14:tracePtLst>
        <p14:tracePtLst>
          <p14:tracePt t="66927" x="7283450" y="4984750"/>
          <p14:tracePt t="67046" x="7289800" y="4984750"/>
          <p14:tracePt t="67055" x="7308850" y="4984750"/>
          <p14:tracePt t="67062" x="7334250" y="4984750"/>
          <p14:tracePt t="67070" x="7366000" y="4984750"/>
          <p14:tracePt t="67085" x="7442200" y="4984750"/>
          <p14:tracePt t="67101" x="7569200" y="4984750"/>
          <p14:tracePt t="67118" x="7727950" y="4984750"/>
          <p14:tracePt t="67135" x="7905750" y="4984750"/>
          <p14:tracePt t="67152" x="8083550" y="4984750"/>
          <p14:tracePt t="67168" x="8255000" y="4984750"/>
          <p14:tracePt t="67185" x="8382000" y="4984750"/>
          <p14:tracePt t="67201" x="8489950" y="4984750"/>
          <p14:tracePt t="67218" x="8572500" y="4984750"/>
          <p14:tracePt t="67234" x="8648700" y="4984750"/>
          <p14:tracePt t="67236" x="8680450" y="4984750"/>
          <p14:tracePt t="67251" x="8712200" y="4984750"/>
          <p14:tracePt t="67268" x="8813800" y="4984750"/>
          <p14:tracePt t="67285" x="8877300" y="4984750"/>
          <p14:tracePt t="67301" x="8934450" y="4984750"/>
          <p14:tracePt t="67318" x="8997950" y="4984750"/>
          <p14:tracePt t="67335" x="9074150" y="4984750"/>
          <p14:tracePt t="67351" x="9163050" y="4984750"/>
          <p14:tracePt t="67368" x="9258300" y="4984750"/>
          <p14:tracePt t="67385" x="9321800" y="4984750"/>
          <p14:tracePt t="67401" x="9366250" y="4984750"/>
          <p14:tracePt t="67418" x="9385300" y="4984750"/>
          <p14:tracePt t="67435" x="9404350" y="4984750"/>
          <p14:tracePt t="67437" x="9410700" y="4984750"/>
          <p14:tracePt t="67451" x="9417050" y="4984750"/>
          <p14:tracePt t="67468" x="9461500" y="4984750"/>
          <p14:tracePt t="67485" x="9486900" y="4984750"/>
          <p14:tracePt t="67501" x="9505950" y="4984750"/>
          <p14:tracePt t="67518" x="9512300" y="4984750"/>
          <p14:tracePt t="67535" x="9525000" y="4984750"/>
          <p14:tracePt t="67568" x="9537700" y="4984750"/>
          <p14:tracePt t="67585" x="9550400" y="4984750"/>
          <p14:tracePt t="67601" x="9563100" y="4984750"/>
          <p14:tracePt t="67618" x="9569450" y="4984750"/>
          <p14:tracePt t="67663" x="9575800" y="4984750"/>
          <p14:tracePt t="68597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Javadoc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注释的作用和范围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7" y="1936349"/>
            <a:ext cx="9734033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Javadoc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的作用是对代码的功能进行注释，同时自动形成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文档，注释的对象可以是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类，特别是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类的方法，特别是类的公有方法（静态方法，实例方法）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类的数据成员，特别是公有数据成员（静态成员、实例成员）</a:t>
            </a:r>
          </a:p>
        </p:txBody>
      </p:sp>
    </p:spTree>
    <p:extLst>
      <p:ext uri="{BB962C8B-B14F-4D97-AF65-F5344CB8AC3E}">
        <p14:creationId xmlns:p14="http://schemas.microsoft.com/office/powerpoint/2010/main" val="5172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49"/>
    </mc:Choice>
    <mc:Fallback xmlns="">
      <p:transition spd="slow" advTm="79649"/>
    </mc:Fallback>
  </mc:AlternateContent>
  <p:extLst>
    <p:ext uri="{3A86A75C-4F4B-4683-9AE1-C65F6400EC91}">
      <p14:laserTraceLst xmlns:p14="http://schemas.microsoft.com/office/powerpoint/2010/main">
        <p14:tracePtLst>
          <p14:tracePt t="10181" x="4114800" y="2305050"/>
          <p14:tracePt t="10274" x="4121150" y="2305050"/>
          <p14:tracePt t="10283" x="4140200" y="2305050"/>
          <p14:tracePt t="10291" x="4165600" y="2305050"/>
          <p14:tracePt t="10299" x="4191000" y="2305050"/>
          <p14:tracePt t="10314" x="4292600" y="2305050"/>
          <p14:tracePt t="10330" x="4419600" y="2305050"/>
          <p14:tracePt t="10347" x="4578350" y="2305050"/>
          <p14:tracePt t="10364" x="4762500" y="2305050"/>
          <p14:tracePt t="10381" x="4965700" y="2305050"/>
          <p14:tracePt t="10397" x="5194300" y="2305050"/>
          <p14:tracePt t="10414" x="5429250" y="2305050"/>
          <p14:tracePt t="10431" x="5657850" y="2305050"/>
          <p14:tracePt t="10448" x="5854700" y="2305050"/>
          <p14:tracePt t="10451" x="5949950" y="2305050"/>
          <p14:tracePt t="10464" x="6032500" y="2305050"/>
          <p14:tracePt t="10481" x="6191250" y="2305050"/>
          <p14:tracePt t="10497" x="6318250" y="2305050"/>
          <p14:tracePt t="10500" x="6375400" y="2305050"/>
          <p14:tracePt t="10515" x="6457950" y="2305050"/>
          <p14:tracePt t="10531" x="6534150" y="2305050"/>
          <p14:tracePt t="10547" x="6604000" y="2305050"/>
          <p14:tracePt t="10564" x="6667500" y="2305050"/>
          <p14:tracePt t="10581" x="6724650" y="2305050"/>
          <p14:tracePt t="10597" x="6800850" y="2305050"/>
          <p14:tracePt t="10614" x="6883400" y="2305050"/>
          <p14:tracePt t="10631" x="6972300" y="2305050"/>
          <p14:tracePt t="10647" x="7080250" y="2305050"/>
          <p14:tracePt t="10664" x="7181850" y="2305050"/>
          <p14:tracePt t="10667" x="7226300" y="2305050"/>
          <p14:tracePt t="10680" x="7270750" y="2305050"/>
          <p14:tracePt t="10698" x="7366000" y="2305050"/>
          <p14:tracePt t="10714" x="7435850" y="2305050"/>
          <p14:tracePt t="10731" x="7512050" y="2305050"/>
          <p14:tracePt t="10747" x="7575550" y="2305050"/>
          <p14:tracePt t="10764" x="7639050" y="2305050"/>
          <p14:tracePt t="10780" x="7708900" y="2305050"/>
          <p14:tracePt t="10797" x="7766050" y="2305050"/>
          <p14:tracePt t="10814" x="7804150" y="2305050"/>
          <p14:tracePt t="10830" x="7823200" y="2305050"/>
          <p14:tracePt t="10847" x="7842250" y="2305050"/>
          <p14:tracePt t="10864" x="7867650" y="2305050"/>
          <p14:tracePt t="10880" x="7899400" y="2305050"/>
          <p14:tracePt t="10883" x="7918450" y="2305050"/>
          <p14:tracePt t="10897" x="7937500" y="2305050"/>
          <p14:tracePt t="10914" x="7994650" y="2305050"/>
          <p14:tracePt t="10930" x="8032750" y="2305050"/>
          <p14:tracePt t="10947" x="8070850" y="2305050"/>
          <p14:tracePt t="10964" x="8128000" y="2305050"/>
          <p14:tracePt t="10980" x="8197850" y="2324100"/>
          <p14:tracePt t="10998" x="8267700" y="2336800"/>
          <p14:tracePt t="11014" x="8337550" y="2349500"/>
          <p14:tracePt t="11031" x="8382000" y="2349500"/>
          <p14:tracePt t="11035" x="8407400" y="2349500"/>
          <p14:tracePt t="11047" x="8432800" y="2349500"/>
          <p14:tracePt t="11064" x="8464550" y="2349500"/>
          <p14:tracePt t="11081" x="8496300" y="2349500"/>
          <p14:tracePt t="11083" x="8509000" y="2349500"/>
          <p14:tracePt t="11097" x="8515350" y="2349500"/>
          <p14:tracePt t="11114" x="8534400" y="2349500"/>
          <p14:tracePt t="11148" x="8540750" y="2349500"/>
          <p14:tracePt t="11163" x="8547100" y="2349500"/>
          <p14:tracePt t="11181" x="8553450" y="2349500"/>
          <p14:tracePt t="11197" x="8559800" y="2349500"/>
          <p14:tracePt t="12459" x="0" y="0"/>
        </p14:tracePtLst>
        <p14:tracePtLst>
          <p14:tracePt t="13508" x="5441950" y="2298700"/>
          <p14:tracePt t="13523" x="5441950" y="2305050"/>
          <p14:tracePt t="13532" x="5448300" y="2305050"/>
          <p14:tracePt t="13547" x="5480050" y="2305050"/>
          <p14:tracePt t="13563" x="5530850" y="2305050"/>
          <p14:tracePt t="13580" x="5651500" y="2305050"/>
          <p14:tracePt t="13596" x="5829300" y="2305050"/>
          <p14:tracePt t="13613" x="6070600" y="2305050"/>
          <p14:tracePt t="13630" x="6438900" y="2305050"/>
          <p14:tracePt t="13646" x="6915150" y="2305050"/>
          <p14:tracePt t="13663" x="7410450" y="2305050"/>
          <p14:tracePt t="13669" x="7670800" y="2305050"/>
          <p14:tracePt t="13680" x="7912100" y="2305050"/>
          <p14:tracePt t="13697" x="8280400" y="2305050"/>
          <p14:tracePt t="13714" x="8597900" y="2305050"/>
          <p14:tracePt t="13730" x="8693150" y="2305050"/>
          <p14:tracePt t="13747" x="8724900" y="2305050"/>
          <p14:tracePt t="14218" x="0" y="0"/>
        </p14:tracePtLst>
        <p14:tracePtLst>
          <p14:tracePt t="15243" x="9017000" y="2381250"/>
          <p14:tracePt t="15291" x="9029700" y="2381250"/>
          <p14:tracePt t="15299" x="9055100" y="2381250"/>
          <p14:tracePt t="15307" x="9093200" y="2381250"/>
          <p14:tracePt t="15315" x="9156700" y="2381250"/>
          <p14:tracePt t="15329" x="9232900" y="2381250"/>
          <p14:tracePt t="15346" x="9505950" y="2381250"/>
          <p14:tracePt t="15362" x="9715500" y="2381250"/>
          <p14:tracePt t="15379" x="9918700" y="2381250"/>
          <p14:tracePt t="15395" x="10064750" y="2381250"/>
          <p14:tracePt t="15412" x="10140950" y="2381250"/>
          <p14:tracePt t="15429" x="10166350" y="2381250"/>
          <p14:tracePt t="15446" x="10172700" y="2381250"/>
          <p14:tracePt t="15588" x="0" y="0"/>
        </p14:tracePtLst>
        <p14:tracePtLst>
          <p14:tracePt t="16660" x="1403350" y="2679700"/>
          <p14:tracePt t="16668" x="1409700" y="2679700"/>
          <p14:tracePt t="16679" x="1416050" y="2679700"/>
          <p14:tracePt t="16696" x="1435100" y="2679700"/>
          <p14:tracePt t="16712" x="1479550" y="2679700"/>
          <p14:tracePt t="16716" x="1498600" y="2679700"/>
          <p14:tracePt t="16730" x="1543050" y="2679700"/>
          <p14:tracePt t="16747" x="1714500" y="2679700"/>
          <p14:tracePt t="16763" x="1873250" y="2679700"/>
          <p14:tracePt t="16779" x="2051050" y="2679700"/>
          <p14:tracePt t="16796" x="2216150" y="2679700"/>
          <p14:tracePt t="16812" x="2355850" y="2679700"/>
          <p14:tracePt t="16829" x="2470150" y="2679700"/>
          <p14:tracePt t="16846" x="2571750" y="2679700"/>
          <p14:tracePt t="16862" x="2654300" y="2679700"/>
          <p14:tracePt t="16879" x="2730500" y="2679700"/>
          <p14:tracePt t="16895" x="2794000" y="2679700"/>
          <p14:tracePt t="16899" x="2832100" y="2679700"/>
          <p14:tracePt t="16911" x="2863850" y="2679700"/>
          <p14:tracePt t="16928" x="2921000" y="2679700"/>
          <p14:tracePt t="16945" x="2952750" y="2679700"/>
          <p14:tracePt t="16946" x="2965450" y="2679700"/>
          <p14:tracePt t="16962" x="2978150" y="2679700"/>
          <p14:tracePt t="16978" x="2984500" y="2679700"/>
          <p14:tracePt t="16995" x="2997200" y="2679700"/>
          <p14:tracePt t="17012" x="3016250" y="2679700"/>
          <p14:tracePt t="17028" x="3041650" y="2679700"/>
          <p14:tracePt t="17045" x="3073400" y="2679700"/>
          <p14:tracePt t="17061" x="3092450" y="2679700"/>
          <p14:tracePt t="17078" x="3098800" y="2679700"/>
          <p14:tracePt t="17691" x="0" y="0"/>
        </p14:tracePtLst>
        <p14:tracePtLst>
          <p14:tracePt t="18892" x="3708400" y="2698750"/>
          <p14:tracePt t="18907" x="3714750" y="2698750"/>
          <p14:tracePt t="18917" x="3733800" y="2698750"/>
          <p14:tracePt t="18928" x="3765550" y="2698750"/>
          <p14:tracePt t="18944" x="3854450" y="2711450"/>
          <p14:tracePt t="18961" x="3962400" y="2711450"/>
          <p14:tracePt t="18963" x="4044950" y="2711450"/>
          <p14:tracePt t="18978" x="4241800" y="2711450"/>
          <p14:tracePt t="18994" x="4527550" y="2711450"/>
          <p14:tracePt t="19011" x="4895850" y="2711450"/>
          <p14:tracePt t="19028" x="5283200" y="2711450"/>
          <p14:tracePt t="19044" x="5651500" y="2711450"/>
          <p14:tracePt t="19061" x="5918200" y="2711450"/>
          <p14:tracePt t="19077" x="6096000" y="2711450"/>
          <p14:tracePt t="19094" x="6203950" y="2711450"/>
          <p14:tracePt t="19111" x="6261100" y="2711450"/>
          <p14:tracePt t="19128" x="6305550" y="2711450"/>
          <p14:tracePt t="19145" x="6324600" y="2711450"/>
          <p14:tracePt t="19161" x="6330950" y="2711450"/>
          <p14:tracePt t="19178" x="6350000" y="2711450"/>
          <p14:tracePt t="19194" x="6356350" y="2711450"/>
          <p14:tracePt t="19228" x="6369050" y="2711450"/>
          <p14:tracePt t="19245" x="6388100" y="2711450"/>
          <p14:tracePt t="19261" x="6419850" y="2711450"/>
          <p14:tracePt t="19278" x="6464300" y="2711450"/>
          <p14:tracePt t="19294" x="6496050" y="2711450"/>
          <p14:tracePt t="19311" x="6527800" y="2711450"/>
          <p14:tracePt t="19328" x="6578600" y="2711450"/>
          <p14:tracePt t="19344" x="6629400" y="2711450"/>
          <p14:tracePt t="19347" x="6654800" y="2705100"/>
          <p14:tracePt t="19361" x="6673850" y="2698750"/>
          <p14:tracePt t="19378" x="6743700" y="2679700"/>
          <p14:tracePt t="19394" x="6756400" y="2673350"/>
          <p14:tracePt t="19411" x="6762750" y="2673350"/>
          <p14:tracePt t="19428" x="6769100" y="2667000"/>
          <p14:tracePt t="19445" x="6769100" y="2654300"/>
          <p14:tracePt t="19478" x="6769100" y="2641600"/>
          <p14:tracePt t="19495" x="6775450" y="2609850"/>
          <p14:tracePt t="19511" x="6775450" y="2597150"/>
          <p14:tracePt t="19528" x="6775450" y="2584450"/>
          <p14:tracePt t="19545" x="6775450" y="2565400"/>
          <p14:tracePt t="19562" x="6769100" y="2546350"/>
          <p14:tracePt t="19578" x="6762750" y="2540000"/>
          <p14:tracePt t="19595" x="6750050" y="2527300"/>
          <p14:tracePt t="19611" x="6705600" y="2501900"/>
          <p14:tracePt t="19628" x="6604000" y="2463800"/>
          <p14:tracePt t="19644" x="6451600" y="2432050"/>
          <p14:tracePt t="19661" x="6254750" y="2387600"/>
          <p14:tracePt t="19678" x="6045200" y="2343150"/>
          <p14:tracePt t="19694" x="5842000" y="2317750"/>
          <p14:tracePt t="19711" x="5664200" y="2305050"/>
          <p14:tracePt t="19715" x="5575300" y="2305050"/>
          <p14:tracePt t="19728" x="5492750" y="2305050"/>
          <p14:tracePt t="19745" x="5321300" y="2305050"/>
          <p14:tracePt t="19762" x="5041900" y="2305050"/>
          <p14:tracePt t="19779" x="4806950" y="2305050"/>
          <p14:tracePt t="19795" x="4565650" y="2305050"/>
          <p14:tracePt t="19811" x="4368800" y="2305050"/>
          <p14:tracePt t="19828" x="4184650" y="2317750"/>
          <p14:tracePt t="19844" x="4089400" y="2330450"/>
          <p14:tracePt t="19861" x="4038600" y="2349500"/>
          <p14:tracePt t="19877" x="4000500" y="2368550"/>
          <p14:tracePt t="19894" x="3962400" y="2393950"/>
          <p14:tracePt t="19911" x="3930650" y="2419350"/>
          <p14:tracePt t="19927" x="3892550" y="2432050"/>
          <p14:tracePt t="19944" x="3867150" y="2457450"/>
          <p14:tracePt t="19961" x="3841750" y="2470150"/>
          <p14:tracePt t="19978" x="3822700" y="2482850"/>
          <p14:tracePt t="19994" x="3816350" y="2495550"/>
          <p14:tracePt t="20010" x="3797300" y="2514600"/>
          <p14:tracePt t="20028" x="3790950" y="2527300"/>
          <p14:tracePt t="20045" x="3790950" y="2540000"/>
          <p14:tracePt t="20061" x="3790950" y="2571750"/>
          <p14:tracePt t="20078" x="3797300" y="2603500"/>
          <p14:tracePt t="20094" x="3810000" y="2635250"/>
          <p14:tracePt t="20111" x="3835400" y="2654300"/>
          <p14:tracePt t="20128" x="3867150" y="2679700"/>
          <p14:tracePt t="20131" x="3905250" y="2692400"/>
          <p14:tracePt t="20144" x="3937000" y="2705100"/>
          <p14:tracePt t="20161" x="4057650" y="2736850"/>
          <p14:tracePt t="20178" x="4349750" y="2794000"/>
          <p14:tracePt t="20195" x="4603750" y="2819400"/>
          <p14:tracePt t="20211" x="4857750" y="2832100"/>
          <p14:tracePt t="20228" x="5099050" y="2832100"/>
          <p14:tracePt t="20244" x="5276850" y="2832100"/>
          <p14:tracePt t="20261" x="5410200" y="2832100"/>
          <p14:tracePt t="20277" x="5524500" y="2819400"/>
          <p14:tracePt t="20294" x="5613400" y="2806700"/>
          <p14:tracePt t="20310" x="5702300" y="2787650"/>
          <p14:tracePt t="20327" x="5803900" y="2768600"/>
          <p14:tracePt t="20344" x="5905500" y="2749550"/>
          <p14:tracePt t="20348" x="5949950" y="2743200"/>
          <p14:tracePt t="20361" x="5994400" y="2736850"/>
          <p14:tracePt t="20377" x="6051550" y="2724150"/>
          <p14:tracePt t="20394" x="6083300" y="2711450"/>
          <p14:tracePt t="20410" x="6089650" y="2705100"/>
          <p14:tracePt t="20427" x="6108700" y="2698750"/>
          <p14:tracePt t="20444" x="6115050" y="2686050"/>
          <p14:tracePt t="20460" x="6127750" y="2686050"/>
          <p14:tracePt t="20477" x="6140450" y="2673350"/>
          <p14:tracePt t="20579" x="0" y="0"/>
        </p14:tracePtLst>
        <p14:tracePtLst>
          <p14:tracePt t="25571" x="2743200" y="3225800"/>
          <p14:tracePt t="25652" x="2749550" y="3225800"/>
          <p14:tracePt t="25660" x="2762250" y="3225800"/>
          <p14:tracePt t="25667" x="2787650" y="3225800"/>
          <p14:tracePt t="25677" x="2819400" y="3225800"/>
          <p14:tracePt t="25692" x="2895600" y="3225800"/>
          <p14:tracePt t="25709" x="3003550" y="3225800"/>
          <p14:tracePt t="25726" x="3143250" y="3225800"/>
          <p14:tracePt t="25742" x="3308350" y="3225800"/>
          <p14:tracePt t="25759" x="3511550" y="3225800"/>
          <p14:tracePt t="25776" x="3727450" y="3225800"/>
          <p14:tracePt t="25779" x="3841750" y="3225800"/>
          <p14:tracePt t="25793" x="3975100" y="3225800"/>
          <p14:tracePt t="25809" x="4203700" y="3225800"/>
          <p14:tracePt t="25827" x="4546600" y="3225800"/>
          <p14:tracePt t="25842" x="4749800" y="3225800"/>
          <p14:tracePt t="25859" x="4927600" y="3225800"/>
          <p14:tracePt t="25876" x="5086350" y="3225800"/>
          <p14:tracePt t="25892" x="5200650" y="3225800"/>
          <p14:tracePt t="25909" x="5276850" y="3225800"/>
          <p14:tracePt t="25926" x="5321300" y="3225800"/>
          <p14:tracePt t="25942" x="5334000" y="3225800"/>
          <p14:tracePt t="26004" x="5340350" y="3225800"/>
          <p14:tracePt t="26052" x="5346700" y="3225800"/>
          <p14:tracePt t="26068" x="5353050" y="3225800"/>
          <p14:tracePt t="26084" x="5359400" y="3225800"/>
          <p14:tracePt t="26132" x="5365750" y="3225800"/>
          <p14:tracePt t="26213" x="5372100" y="3219450"/>
          <p14:tracePt t="26244" x="5372100" y="3213100"/>
          <p14:tracePt t="26252" x="5372100" y="3206750"/>
          <p14:tracePt t="26276" x="5378450" y="3200400"/>
          <p14:tracePt t="26293" x="5378450" y="3194050"/>
          <p14:tracePt t="26309" x="5378450" y="3187700"/>
          <p14:tracePt t="26315" x="5378450" y="3181350"/>
          <p14:tracePt t="26325" x="5378450" y="3175000"/>
          <p14:tracePt t="26342" x="5378450" y="3149600"/>
          <p14:tracePt t="26359" x="5378450" y="3124200"/>
          <p14:tracePt t="26376" x="5372100" y="3092450"/>
          <p14:tracePt t="26381" x="5372100" y="3079750"/>
          <p14:tracePt t="26392" x="5365750" y="3060700"/>
          <p14:tracePt t="26409" x="5353050" y="3041650"/>
          <p14:tracePt t="26426" x="5340350" y="3016250"/>
          <p14:tracePt t="26429" x="5334000" y="3009900"/>
          <p14:tracePt t="26442" x="5327650" y="2984500"/>
          <p14:tracePt t="26459" x="5302250" y="2965450"/>
          <p14:tracePt t="26475" x="5264150" y="2940050"/>
          <p14:tracePt t="26492" x="5226050" y="2914650"/>
          <p14:tracePt t="26509" x="5149850" y="2889250"/>
          <p14:tracePt t="26526" x="5060950" y="2857500"/>
          <p14:tracePt t="26532" x="5016500" y="2832100"/>
          <p14:tracePt t="26542" x="4959350" y="2806700"/>
          <p14:tracePt t="26559" x="4857750" y="2774950"/>
          <p14:tracePt t="26575" x="4737100" y="2755900"/>
          <p14:tracePt t="26579" x="4667250" y="2736850"/>
          <p14:tracePt t="26592" x="4603750" y="2730500"/>
          <p14:tracePt t="26609" x="4483100" y="2705100"/>
          <p14:tracePt t="26611" x="4432300" y="2698750"/>
          <p14:tracePt t="26625" x="4375150" y="2686050"/>
          <p14:tracePt t="26642" x="4254500" y="2686050"/>
          <p14:tracePt t="26658" x="4197350" y="2686050"/>
          <p14:tracePt t="26675" x="4159250" y="2686050"/>
          <p14:tracePt t="26691" x="4127500" y="2686050"/>
          <p14:tracePt t="26708" x="4095750" y="2686050"/>
          <p14:tracePt t="26725" x="4070350" y="2698750"/>
          <p14:tracePt t="26742" x="4038600" y="2711450"/>
          <p14:tracePt t="26758" x="4013200" y="2724150"/>
          <p14:tracePt t="26775" x="3975100" y="2743200"/>
          <p14:tracePt t="26792" x="3949700" y="2762250"/>
          <p14:tracePt t="26808" x="3924300" y="2781300"/>
          <p14:tracePt t="26825" x="3898900" y="2794000"/>
          <p14:tracePt t="26842" x="3860800" y="2825750"/>
          <p14:tracePt t="26858" x="3841750" y="2844800"/>
          <p14:tracePt t="26875" x="3822700" y="2870200"/>
          <p14:tracePt t="26891" x="3816350" y="2882900"/>
          <p14:tracePt t="26908" x="3803650" y="2908300"/>
          <p14:tracePt t="26925" x="3790950" y="2921000"/>
          <p14:tracePt t="26941" x="3790950" y="2933700"/>
          <p14:tracePt t="26958" x="3784600" y="2952750"/>
          <p14:tracePt t="26975" x="3778250" y="2978150"/>
          <p14:tracePt t="26991" x="3778250" y="2990850"/>
          <p14:tracePt t="27008" x="3778250" y="3009900"/>
          <p14:tracePt t="27025" x="3778250" y="3035300"/>
          <p14:tracePt t="27027" x="3778250" y="3054350"/>
          <p14:tracePt t="27042" x="3778250" y="3073400"/>
          <p14:tracePt t="27058" x="3784600" y="3105150"/>
          <p14:tracePt t="27075" x="3790950" y="3124200"/>
          <p14:tracePt t="27091" x="3803650" y="3143250"/>
          <p14:tracePt t="27108" x="3816350" y="3155950"/>
          <p14:tracePt t="27124" x="3841750" y="3175000"/>
          <p14:tracePt t="27141" x="3873500" y="3187700"/>
          <p14:tracePt t="27158" x="3937000" y="3200400"/>
          <p14:tracePt t="27175" x="4013200" y="3219450"/>
          <p14:tracePt t="27191" x="4133850" y="3238500"/>
          <p14:tracePt t="27208" x="4286250" y="3263900"/>
          <p14:tracePt t="27225" x="4445000" y="3263900"/>
          <p14:tracePt t="27226" x="4527550" y="3263900"/>
          <p14:tracePt t="27242" x="4705350" y="3263900"/>
          <p14:tracePt t="27258" x="4876800" y="3263900"/>
          <p14:tracePt t="27275" x="5022850" y="3263900"/>
          <p14:tracePt t="27291" x="5143500" y="3263900"/>
          <p14:tracePt t="27308" x="5245100" y="3263900"/>
          <p14:tracePt t="27325" x="5346700" y="3263900"/>
          <p14:tracePt t="27341" x="5422900" y="3257550"/>
          <p14:tracePt t="27358" x="5448300" y="3251200"/>
          <p14:tracePt t="27375" x="5454650" y="3251200"/>
          <p14:tracePt t="27391" x="5467350" y="3244850"/>
          <p14:tracePt t="27408" x="5473700" y="3232150"/>
          <p14:tracePt t="27425" x="5473700" y="3225800"/>
          <p14:tracePt t="27442" x="5473700" y="3194050"/>
          <p14:tracePt t="27458" x="5473700" y="3175000"/>
          <p14:tracePt t="27475" x="5480050" y="3149600"/>
          <p14:tracePt t="27491" x="5480050" y="3136900"/>
          <p14:tracePt t="27508" x="5480050" y="3117850"/>
          <p14:tracePt t="27525" x="5480050" y="3092450"/>
          <p14:tracePt t="27542" x="5480050" y="3054350"/>
          <p14:tracePt t="27559" x="5467350" y="3028950"/>
          <p14:tracePt t="27563" x="5461000" y="3009900"/>
          <p14:tracePt t="27575" x="5448300" y="2997200"/>
          <p14:tracePt t="27592" x="5422900" y="2971800"/>
          <p14:tracePt t="27608" x="5391150" y="2940050"/>
          <p14:tracePt t="27611" x="5372100" y="2927350"/>
          <p14:tracePt t="27625" x="5353050" y="2914650"/>
          <p14:tracePt t="27642" x="5289550" y="2895600"/>
          <p14:tracePt t="27658" x="5219700" y="2870200"/>
          <p14:tracePt t="27675" x="5118100" y="2851150"/>
          <p14:tracePt t="27692" x="4984750" y="2825750"/>
          <p14:tracePt t="27708" x="4806950" y="2787650"/>
          <p14:tracePt t="27725" x="4603750" y="2755900"/>
          <p14:tracePt t="27741" x="4413250" y="2736850"/>
          <p14:tracePt t="27758" x="4260850" y="2736850"/>
          <p14:tracePt t="27775" x="4152900" y="2736850"/>
          <p14:tracePt t="27791" x="4102100" y="2736850"/>
          <p14:tracePt t="27796" x="4076700" y="2736850"/>
          <p14:tracePt t="27808" x="4057650" y="2736850"/>
          <p14:tracePt t="27825" x="4032250" y="2743200"/>
          <p14:tracePt t="27842" x="4000500" y="2755900"/>
          <p14:tracePt t="27858" x="3975100" y="2774950"/>
          <p14:tracePt t="27875" x="3943350" y="2794000"/>
          <p14:tracePt t="27891" x="3911600" y="2806700"/>
          <p14:tracePt t="27908" x="3879850" y="2825750"/>
          <p14:tracePt t="27925" x="3848100" y="2851150"/>
          <p14:tracePt t="27941" x="3816350" y="2870200"/>
          <p14:tracePt t="27958" x="3790950" y="2895600"/>
          <p14:tracePt t="27975" x="3765550" y="2921000"/>
          <p14:tracePt t="27991" x="3752850" y="2940050"/>
          <p14:tracePt t="27995" x="3752850" y="2952750"/>
          <p14:tracePt t="28008" x="3746500" y="2965450"/>
          <p14:tracePt t="28025" x="3746500" y="2978150"/>
          <p14:tracePt t="28028" x="3740150" y="2984500"/>
          <p14:tracePt t="28041" x="3740150" y="2990850"/>
          <p14:tracePt t="28058" x="3740150" y="3009900"/>
          <p14:tracePt t="28075" x="3740150" y="3028950"/>
          <p14:tracePt t="28091" x="3740150" y="3041650"/>
          <p14:tracePt t="28108" x="3740150" y="3060700"/>
          <p14:tracePt t="28125" x="3740150" y="3067050"/>
          <p14:tracePt t="28141" x="3740150" y="3079750"/>
          <p14:tracePt t="28158" x="3740150" y="3092450"/>
          <p14:tracePt t="28174" x="3746500" y="3117850"/>
          <p14:tracePt t="28191" x="3765550" y="3143250"/>
          <p14:tracePt t="28208" x="3790950" y="3162300"/>
          <p14:tracePt t="28225" x="3816350" y="3194050"/>
          <p14:tracePt t="28242" x="3873500" y="3219450"/>
          <p14:tracePt t="28259" x="3917950" y="3238500"/>
          <p14:tracePt t="28275" x="3981450" y="3263900"/>
          <p14:tracePt t="28291" x="4057650" y="3276600"/>
          <p14:tracePt t="28308" x="4178300" y="3302000"/>
          <p14:tracePt t="28325" x="4343400" y="3333750"/>
          <p14:tracePt t="28342" x="4521200" y="3352800"/>
          <p14:tracePt t="28358" x="4724400" y="3352800"/>
          <p14:tracePt t="28375" x="4914900" y="3352800"/>
          <p14:tracePt t="28391" x="5060950" y="3352800"/>
          <p14:tracePt t="28396" x="5105400" y="3352800"/>
          <p14:tracePt t="28408" x="5137150" y="3352800"/>
          <p14:tracePt t="28425" x="5175250" y="3352800"/>
          <p14:tracePt t="28441" x="5194300" y="3352800"/>
          <p14:tracePt t="28444" x="5213350" y="3352800"/>
          <p14:tracePt t="28458" x="5238750" y="3340100"/>
          <p14:tracePt t="28474" x="5257800" y="3327400"/>
          <p14:tracePt t="28491" x="5270500" y="3321050"/>
          <p14:tracePt t="28508" x="5289550" y="3308350"/>
          <p14:tracePt t="28525" x="5295900" y="3295650"/>
          <p14:tracePt t="28530" x="5302250" y="3282950"/>
          <p14:tracePt t="28542" x="5308600" y="3276600"/>
          <p14:tracePt t="28558" x="5327650" y="3251200"/>
          <p14:tracePt t="28575" x="5340350" y="3232150"/>
          <p14:tracePt t="28579" x="5346700" y="3213100"/>
          <p14:tracePt t="28591" x="5353050" y="3200400"/>
          <p14:tracePt t="28608" x="5365750" y="3181350"/>
          <p14:tracePt t="28625" x="5372100" y="3155950"/>
          <p14:tracePt t="28641" x="5378450" y="3143250"/>
          <p14:tracePt t="28658" x="5378450" y="3124200"/>
          <p14:tracePt t="28675" x="5378450" y="3111500"/>
          <p14:tracePt t="28691" x="5378450" y="3092450"/>
          <p14:tracePt t="28708" x="5378450" y="3079750"/>
          <p14:tracePt t="28725" x="5378450" y="3060700"/>
          <p14:tracePt t="28741" x="5378450" y="3054350"/>
          <p14:tracePt t="28758" x="5378450" y="3035300"/>
          <p14:tracePt t="28775" x="5372100" y="3016250"/>
          <p14:tracePt t="28791" x="5365750" y="3009900"/>
          <p14:tracePt t="28808" x="5359400" y="2997200"/>
          <p14:tracePt t="28825" x="5346700" y="2971800"/>
          <p14:tracePt t="28842" x="5308600" y="2946400"/>
          <p14:tracePt t="28858" x="5270500" y="2921000"/>
          <p14:tracePt t="28874" x="5207000" y="2889250"/>
          <p14:tracePt t="28891" x="5143500" y="2851150"/>
          <p14:tracePt t="28907" x="5060950" y="2825750"/>
          <p14:tracePt t="28924" x="4991100" y="2794000"/>
          <p14:tracePt t="28940" x="4914900" y="2774950"/>
          <p14:tracePt t="28957" x="4857750" y="2762250"/>
          <p14:tracePt t="28974" x="4787900" y="2749550"/>
          <p14:tracePt t="28991" x="4718050" y="2730500"/>
          <p14:tracePt t="29007" x="4641850" y="2724150"/>
          <p14:tracePt t="29024" x="4546600" y="2724150"/>
          <p14:tracePt t="29027" x="4502150" y="2724150"/>
          <p14:tracePt t="29042" x="4406900" y="2724150"/>
          <p14:tracePt t="29059" x="4324350" y="2724150"/>
          <p14:tracePt t="29075" x="4254500" y="2724150"/>
          <p14:tracePt t="29091" x="4191000" y="2724150"/>
          <p14:tracePt t="29108" x="4133850" y="2730500"/>
          <p14:tracePt t="29124" x="4083050" y="2743200"/>
          <p14:tracePt t="29141" x="4044950" y="2755900"/>
          <p14:tracePt t="29158" x="4013200" y="2768600"/>
          <p14:tracePt t="29174" x="3994150" y="2781300"/>
          <p14:tracePt t="29191" x="3968750" y="2787650"/>
          <p14:tracePt t="29207" x="3956050" y="2794000"/>
          <p14:tracePt t="29212" x="3949700" y="2794000"/>
          <p14:tracePt t="29224" x="3943350" y="2800350"/>
          <p14:tracePt t="29241" x="3917950" y="2813050"/>
          <p14:tracePt t="29258" x="3898900" y="2825750"/>
          <p14:tracePt t="29275" x="3879850" y="2832100"/>
          <p14:tracePt t="29291" x="3854450" y="2851150"/>
          <p14:tracePt t="29308" x="3835400" y="2870200"/>
          <p14:tracePt t="29325" x="3822700" y="2882900"/>
          <p14:tracePt t="29341" x="3816350" y="2901950"/>
          <p14:tracePt t="29358" x="3803650" y="2927350"/>
          <p14:tracePt t="29374" x="3790950" y="2946400"/>
          <p14:tracePt t="29391" x="3784600" y="2978150"/>
          <p14:tracePt t="29408" x="3771900" y="2997200"/>
          <p14:tracePt t="29410" x="3771900" y="3003550"/>
          <p14:tracePt t="29424" x="3771900" y="3009900"/>
          <p14:tracePt t="29441" x="3765550" y="3041650"/>
          <p14:tracePt t="29458" x="3765550" y="3060700"/>
          <p14:tracePt t="29474" x="3765550" y="3092450"/>
          <p14:tracePt t="29491" x="3765550" y="3111500"/>
          <p14:tracePt t="29508" x="3771900" y="3149600"/>
          <p14:tracePt t="29524" x="3784600" y="3181350"/>
          <p14:tracePt t="29541" x="3810000" y="3213100"/>
          <p14:tracePt t="29558" x="3835400" y="3238500"/>
          <p14:tracePt t="29575" x="3854450" y="3263900"/>
          <p14:tracePt t="29591" x="3892550" y="3289300"/>
          <p14:tracePt t="29608" x="3943350" y="3314700"/>
          <p14:tracePt t="29611" x="3975100" y="3321050"/>
          <p14:tracePt t="29624" x="4019550" y="3327400"/>
          <p14:tracePt t="29641" x="4133850" y="3352800"/>
          <p14:tracePt t="29658" x="4368800" y="3384550"/>
          <p14:tracePt t="29675" x="4527550" y="3384550"/>
          <p14:tracePt t="29691" x="4686300" y="3384550"/>
          <p14:tracePt t="29708" x="4813300" y="3384550"/>
          <p14:tracePt t="29724" x="4908550" y="3384550"/>
          <p14:tracePt t="29741" x="4972050" y="3384550"/>
          <p14:tracePt t="29758" x="5022850" y="3384550"/>
          <p14:tracePt t="29775" x="5080000" y="3378200"/>
          <p14:tracePt t="29791" x="5137150" y="3365500"/>
          <p14:tracePt t="29808" x="5187950" y="3352800"/>
          <p14:tracePt t="29825" x="5219700" y="3340100"/>
          <p14:tracePt t="29828" x="5232400" y="3327400"/>
          <p14:tracePt t="29841" x="5245100" y="3321050"/>
          <p14:tracePt t="29858" x="5276850" y="3302000"/>
          <p14:tracePt t="29875" x="5302250" y="3276600"/>
          <p14:tracePt t="29891" x="5327650" y="3263900"/>
          <p14:tracePt t="29907" x="5353050" y="3238500"/>
          <p14:tracePt t="29924" x="5365750" y="3225800"/>
          <p14:tracePt t="29941" x="5378450" y="3213100"/>
          <p14:tracePt t="29957" x="5378450" y="3206750"/>
          <p14:tracePt t="29974" x="5378450" y="3194050"/>
          <p14:tracePt t="29990" x="5384800" y="3181350"/>
          <p14:tracePt t="30007" x="5384800" y="3168650"/>
          <p14:tracePt t="30024" x="5384800" y="3155950"/>
          <p14:tracePt t="30026" x="5391150" y="3149600"/>
          <p14:tracePt t="30040" x="5391150" y="3143250"/>
          <p14:tracePt t="30057" x="5391150" y="3130550"/>
          <p14:tracePt t="30059" x="5391150" y="3117850"/>
          <p14:tracePt t="30074" x="5391150" y="3098800"/>
          <p14:tracePt t="30090" x="5397500" y="3079750"/>
          <p14:tracePt t="30108" x="5397500" y="3054350"/>
          <p14:tracePt t="30125" x="5397500" y="3035300"/>
          <p14:tracePt t="30141" x="5397500" y="3022600"/>
          <p14:tracePt t="30158" x="5391150" y="3003550"/>
          <p14:tracePt t="30174" x="5378450" y="2978150"/>
          <p14:tracePt t="30191" x="5340350" y="2946400"/>
          <p14:tracePt t="30208" x="5289550" y="2914650"/>
          <p14:tracePt t="30212" x="5264150" y="2901950"/>
          <p14:tracePt t="30224" x="5226050" y="2889250"/>
          <p14:tracePt t="30241" x="5156200" y="2857500"/>
          <p14:tracePt t="30259" x="5048250" y="2819400"/>
          <p14:tracePt t="30275" x="4965700" y="2787650"/>
          <p14:tracePt t="30291" x="4876800" y="2774950"/>
          <p14:tracePt t="30308" x="4749800" y="2755900"/>
          <p14:tracePt t="30324" x="4610100" y="2743200"/>
          <p14:tracePt t="30341" x="4476750" y="2724150"/>
          <p14:tracePt t="30357" x="4381500" y="2724150"/>
          <p14:tracePt t="30374" x="4273550" y="2724150"/>
          <p14:tracePt t="30391" x="4165600" y="2724150"/>
          <p14:tracePt t="30407" x="4089400" y="2724150"/>
          <p14:tracePt t="30424" x="4025900" y="2724150"/>
          <p14:tracePt t="30441" x="3975100" y="2736850"/>
          <p14:tracePt t="30443" x="3956050" y="2743200"/>
          <p14:tracePt t="30458" x="3917950" y="2762250"/>
          <p14:tracePt t="30474" x="3879850" y="2781300"/>
          <p14:tracePt t="30490" x="3848100" y="2800350"/>
          <p14:tracePt t="30507" x="3822700" y="2813050"/>
          <p14:tracePt t="30524" x="3797300" y="2832100"/>
          <p14:tracePt t="30541" x="3778250" y="2844800"/>
          <p14:tracePt t="30557" x="3765550" y="2857500"/>
          <p14:tracePt t="30574" x="3752850" y="2876550"/>
          <p14:tracePt t="30591" x="3733800" y="2895600"/>
          <p14:tracePt t="30607" x="3727450" y="2914650"/>
          <p14:tracePt t="30624" x="3714750" y="2933700"/>
          <p14:tracePt t="30641" x="3702050" y="2959100"/>
          <p14:tracePt t="30643" x="3702050" y="2965450"/>
          <p14:tracePt t="30657" x="3702050" y="2971800"/>
          <p14:tracePt t="30674" x="3702050" y="3003550"/>
          <p14:tracePt t="30690" x="3702050" y="3035300"/>
          <p14:tracePt t="30707" x="3702050" y="3067050"/>
          <p14:tracePt t="30724" x="3702050" y="3105150"/>
          <p14:tracePt t="30741" x="3714750" y="3124200"/>
          <p14:tracePt t="30757" x="3727450" y="3149600"/>
          <p14:tracePt t="30774" x="3727450" y="3168650"/>
          <p14:tracePt t="30791" x="3746500" y="3194050"/>
          <p14:tracePt t="30807" x="3771900" y="3213100"/>
          <p14:tracePt t="30824" x="3803650" y="3238500"/>
          <p14:tracePt t="30840" x="3848100" y="3263900"/>
          <p14:tracePt t="30843" x="3886200" y="3276600"/>
          <p14:tracePt t="30857" x="3917950" y="3289300"/>
          <p14:tracePt t="30874" x="4095750" y="3321050"/>
          <p14:tracePt t="30890" x="4235450" y="3333750"/>
          <p14:tracePt t="30907" x="4394200" y="3333750"/>
          <p14:tracePt t="30924" x="4559300" y="3333750"/>
          <p14:tracePt t="30940" x="4718050" y="3333750"/>
          <p14:tracePt t="30957" x="4870450" y="3333750"/>
          <p14:tracePt t="30974" x="4997450" y="3333750"/>
          <p14:tracePt t="30990" x="5105400" y="3321050"/>
          <p14:tracePt t="31007" x="5156200" y="3308350"/>
          <p14:tracePt t="31024" x="5175250" y="3295650"/>
          <p14:tracePt t="31040" x="5187950" y="3289300"/>
          <p14:tracePt t="31044" x="5194300" y="3276600"/>
          <p14:tracePt t="31057" x="5200650" y="3270250"/>
          <p14:tracePt t="31074" x="5226050" y="3225800"/>
          <p14:tracePt t="31090" x="5232400" y="3194050"/>
          <p14:tracePt t="31106" x="5238750" y="3175000"/>
          <p14:tracePt t="31123" x="5238750" y="3155950"/>
          <p14:tracePt t="31140" x="5251450" y="3136900"/>
          <p14:tracePt t="31156" x="5251450" y="3124200"/>
          <p14:tracePt t="31173" x="5251450" y="3105150"/>
          <p14:tracePt t="31190" x="5251450" y="3086100"/>
          <p14:tracePt t="31207" x="5251450" y="3067050"/>
          <p14:tracePt t="31224" x="5251450" y="3048000"/>
          <p14:tracePt t="31240" x="5251450" y="3028950"/>
          <p14:tracePt t="31244" x="5251450" y="3022600"/>
          <p14:tracePt t="31257" x="5245100" y="3009900"/>
          <p14:tracePt t="31274" x="5232400" y="2984500"/>
          <p14:tracePt t="31290" x="5213350" y="2971800"/>
          <p14:tracePt t="31307" x="5194300" y="2946400"/>
          <p14:tracePt t="31324" x="5175250" y="2933700"/>
          <p14:tracePt t="31340" x="5143500" y="2914650"/>
          <p14:tracePt t="31357" x="5099050" y="2895600"/>
          <p14:tracePt t="31374" x="5048250" y="2870200"/>
          <p14:tracePt t="31390" x="4991100" y="2851150"/>
          <p14:tracePt t="31407" x="4921250" y="2838450"/>
          <p14:tracePt t="31424" x="4832350" y="2813050"/>
          <p14:tracePt t="31440" x="4718050" y="2787650"/>
          <p14:tracePt t="31443" x="4667250" y="2781300"/>
          <p14:tracePt t="31457" x="4610100" y="2774950"/>
          <p14:tracePt t="31474" x="4464050" y="2743200"/>
          <p14:tracePt t="31491" x="4406900" y="2743200"/>
          <p14:tracePt t="31507" x="4343400" y="2743200"/>
          <p14:tracePt t="31523" x="4298950" y="2743200"/>
          <p14:tracePt t="31540" x="4241800" y="2749550"/>
          <p14:tracePt t="31557" x="4191000" y="2762250"/>
          <p14:tracePt t="31574" x="4133850" y="2768600"/>
          <p14:tracePt t="31590" x="4089400" y="2781300"/>
          <p14:tracePt t="31607" x="4057650" y="2794000"/>
          <p14:tracePt t="31624" x="4019550" y="2813050"/>
          <p14:tracePt t="31640" x="3994150" y="2832100"/>
          <p14:tracePt t="31643" x="3975100" y="2838450"/>
          <p14:tracePt t="31657" x="3962400" y="2851150"/>
          <p14:tracePt t="31674" x="3924300" y="2870200"/>
          <p14:tracePt t="31690" x="3905250" y="2882900"/>
          <p14:tracePt t="31707" x="3892550" y="2889250"/>
          <p14:tracePt t="31723" x="3886200" y="2901950"/>
          <p14:tracePt t="31740" x="3873500" y="2914650"/>
          <p14:tracePt t="31757" x="3867150" y="2921000"/>
          <p14:tracePt t="31774" x="3854450" y="2940050"/>
          <p14:tracePt t="31790" x="3848100" y="2946400"/>
          <p14:tracePt t="31807" x="3848100" y="2959100"/>
          <p14:tracePt t="31824" x="3841750" y="2965450"/>
          <p14:tracePt t="31840" x="3841750" y="2978150"/>
          <p14:tracePt t="31842" x="3841750" y="2990850"/>
          <p14:tracePt t="31857" x="3841750" y="2997200"/>
          <p14:tracePt t="31874" x="3841750" y="3022600"/>
          <p14:tracePt t="31890" x="3841750" y="3041650"/>
          <p14:tracePt t="31907" x="3841750" y="3054350"/>
          <p14:tracePt t="31923" x="3841750" y="3060700"/>
          <p14:tracePt t="31940" x="3848100" y="3092450"/>
          <p14:tracePt t="31957" x="3854450" y="3105150"/>
          <p14:tracePt t="31973" x="3873500" y="3124200"/>
          <p14:tracePt t="31990" x="3892550" y="3143250"/>
          <p14:tracePt t="32007" x="3917950" y="3162300"/>
          <p14:tracePt t="32023" x="3949700" y="3175000"/>
          <p14:tracePt t="32040" x="3987800" y="3194050"/>
          <p14:tracePt t="32043" x="4013200" y="3206750"/>
          <p14:tracePt t="32057" x="4051300" y="3213100"/>
          <p14:tracePt t="32074" x="4216400" y="3251200"/>
          <p14:tracePt t="32090" x="4343400" y="3270250"/>
          <p14:tracePt t="32107" x="4470400" y="3270250"/>
          <p14:tracePt t="32123" x="4622800" y="3270250"/>
          <p14:tracePt t="32140" x="4756150" y="3270250"/>
          <p14:tracePt t="32156" x="4883150" y="3270250"/>
          <p14:tracePt t="32173" x="4991100" y="3270250"/>
          <p14:tracePt t="32190" x="5048250" y="3270250"/>
          <p14:tracePt t="32206" x="5086350" y="3270250"/>
          <p14:tracePt t="32223" x="5099050" y="3263900"/>
          <p14:tracePt t="32239" x="5111750" y="3251200"/>
          <p14:tracePt t="32256" x="5130800" y="3232150"/>
          <p14:tracePt t="32273" x="5137150" y="3206750"/>
          <p14:tracePt t="32290" x="5168900" y="3168650"/>
          <p14:tracePt t="32306" x="5181600" y="3149600"/>
          <p14:tracePt t="32323" x="5187950" y="3124200"/>
          <p14:tracePt t="32340" x="5200650" y="3098800"/>
          <p14:tracePt t="32356" x="5200650" y="3086100"/>
          <p14:tracePt t="32373" x="5200650" y="3073400"/>
          <p14:tracePt t="32390" x="5200650" y="3067050"/>
          <p14:tracePt t="32423" x="5200650" y="3060700"/>
          <p14:tracePt t="32440" x="5200650" y="3048000"/>
          <p14:tracePt t="32457" x="5200650" y="3041650"/>
          <p14:tracePt t="32473" x="5200650" y="3035300"/>
          <p14:tracePt t="32490" x="5200650" y="3022600"/>
          <p14:tracePt t="32533" x="5200650" y="3016250"/>
          <p14:tracePt t="32675" x="0" y="0"/>
        </p14:tracePtLst>
        <p14:tracePtLst>
          <p14:tracePt t="39388" x="2349500" y="3778250"/>
          <p14:tracePt t="39444" x="2368550" y="3778250"/>
          <p14:tracePt t="39451" x="2400300" y="3778250"/>
          <p14:tracePt t="39460" x="2444750" y="3778250"/>
          <p14:tracePt t="39470" x="2495550" y="3778250"/>
          <p14:tracePt t="39487" x="2635250" y="3778250"/>
          <p14:tracePt t="39504" x="2781300" y="3778250"/>
          <p14:tracePt t="39520" x="2927350" y="3778250"/>
          <p14:tracePt t="39537" x="3079750" y="3778250"/>
          <p14:tracePt t="39538" x="3143250" y="3778250"/>
          <p14:tracePt t="39554" x="3238500" y="3778250"/>
          <p14:tracePt t="39570" x="3295650" y="3778250"/>
          <p14:tracePt t="39588" x="3327400" y="3778250"/>
          <p14:tracePt t="39604" x="3346450" y="3778250"/>
          <p14:tracePt t="39621" x="3365500" y="3778250"/>
          <p14:tracePt t="39756" x="3371850" y="3778250"/>
          <p14:tracePt t="39772" x="3378200" y="3778250"/>
          <p14:tracePt t="40218" x="0" y="0"/>
        </p14:tracePtLst>
        <p14:tracePtLst>
          <p14:tracePt t="42252" x="3784600" y="3752850"/>
          <p14:tracePt t="42421" x="3797300" y="3752850"/>
          <p14:tracePt t="42427" x="3810000" y="3752850"/>
          <p14:tracePt t="42436" x="3829050" y="3752850"/>
          <p14:tracePt t="42454" x="3886200" y="3752850"/>
          <p14:tracePt t="42470" x="3968750" y="3752850"/>
          <p14:tracePt t="42486" x="4108450" y="3752850"/>
          <p14:tracePt t="42491" x="4184650" y="3752850"/>
          <p14:tracePt t="42503" x="4273550" y="3752850"/>
          <p14:tracePt t="42520" x="4476750" y="3752850"/>
          <p14:tracePt t="42523" x="4591050" y="3752850"/>
          <p14:tracePt t="42536" x="4705350" y="3752850"/>
          <p14:tracePt t="42553" x="4953000" y="3752850"/>
          <p14:tracePt t="42571" x="5264150" y="3752850"/>
          <p14:tracePt t="42587" x="5441950" y="3752850"/>
          <p14:tracePt t="42603" x="5594350" y="3752850"/>
          <p14:tracePt t="42620" x="5708650" y="3752850"/>
          <p14:tracePt t="42637" x="5797550" y="3752850"/>
          <p14:tracePt t="42653" x="5880100" y="3752850"/>
          <p14:tracePt t="42670" x="5969000" y="3752850"/>
          <p14:tracePt t="42687" x="6076950" y="3752850"/>
          <p14:tracePt t="42691" x="6127750" y="3752850"/>
          <p14:tracePt t="42703" x="6178550" y="3752850"/>
          <p14:tracePt t="42720" x="6286500" y="3752850"/>
          <p14:tracePt t="42723" x="6343650" y="3752850"/>
          <p14:tracePt t="42737" x="6381750" y="3752850"/>
          <p14:tracePt t="42754" x="6483350" y="3752850"/>
          <p14:tracePt t="42770" x="6578600" y="3752850"/>
          <p14:tracePt t="42787" x="6629400" y="3752850"/>
          <p14:tracePt t="42803" x="6661150" y="3752850"/>
          <p14:tracePt t="42820" x="6692900" y="3752850"/>
          <p14:tracePt t="42836" x="6737350" y="3752850"/>
          <p14:tracePt t="42854" x="6769100" y="3752850"/>
          <p14:tracePt t="42870" x="6788150" y="3752850"/>
          <p14:tracePt t="42887" x="6813550" y="3752850"/>
          <p14:tracePt t="42903" x="6819900" y="3752850"/>
          <p14:tracePt t="42920" x="6826250" y="3752850"/>
          <p14:tracePt t="42922" x="6832600" y="3752850"/>
          <p14:tracePt t="42937" x="6838950" y="3752850"/>
          <p14:tracePt t="42953" x="6845300" y="3752850"/>
          <p14:tracePt t="42956" x="6851650" y="3752850"/>
          <p14:tracePt t="42970" x="6858000" y="3752850"/>
          <p14:tracePt t="42989" x="6864350" y="3752850"/>
          <p14:tracePt t="43931" x="0" y="0"/>
        </p14:tracePtLst>
        <p14:tracePtLst>
          <p14:tracePt t="44924" x="4914900" y="3778250"/>
          <p14:tracePt t="45029" x="4921250" y="3778250"/>
          <p14:tracePt t="45036" x="4927600" y="3778250"/>
          <p14:tracePt t="45043" x="4940300" y="3778250"/>
          <p14:tracePt t="45052" x="4959350" y="3778250"/>
          <p14:tracePt t="45069" x="5010150" y="3778250"/>
          <p14:tracePt t="45086" x="5111750" y="3778250"/>
          <p14:tracePt t="45102" x="5245100" y="3778250"/>
          <p14:tracePt t="45119" x="5416550" y="3778250"/>
          <p14:tracePt t="45136" x="5613400" y="3778250"/>
          <p14:tracePt t="45139" x="5721350" y="3778250"/>
          <p14:tracePt t="45153" x="5816600" y="3778250"/>
          <p14:tracePt t="45169" x="5981700" y="3778250"/>
          <p14:tracePt t="45187" x="6197600" y="3778250"/>
          <p14:tracePt t="45203" x="6299200" y="3778250"/>
          <p14:tracePt t="45219" x="6388100" y="3778250"/>
          <p14:tracePt t="45235" x="6451600" y="3778250"/>
          <p14:tracePt t="45252" x="6521450" y="3778250"/>
          <p14:tracePt t="45269" x="6584950" y="3778250"/>
          <p14:tracePt t="45285" x="6642100" y="3778250"/>
          <p14:tracePt t="45302" x="6686550" y="3778250"/>
          <p14:tracePt t="45318" x="6737350" y="3778250"/>
          <p14:tracePt t="45335" x="6781800" y="3778250"/>
          <p14:tracePt t="45352" x="6819900" y="3778250"/>
          <p14:tracePt t="45369" x="6838950" y="3778250"/>
          <p14:tracePt t="45386" x="6870700" y="3778250"/>
          <p14:tracePt t="45402" x="6883400" y="3778250"/>
          <p14:tracePt t="45419" x="6908800" y="3771900"/>
          <p14:tracePt t="45435" x="6946900" y="3759200"/>
          <p14:tracePt t="45452" x="6985000" y="3740150"/>
          <p14:tracePt t="45469" x="7035800" y="3727450"/>
          <p14:tracePt t="45486" x="7073900" y="3702050"/>
          <p14:tracePt t="45502" x="7099300" y="3683000"/>
          <p14:tracePt t="45519" x="7118350" y="3663950"/>
          <p14:tracePt t="45535" x="7131050" y="3644900"/>
          <p14:tracePt t="45539" x="7137400" y="3632200"/>
          <p14:tracePt t="45552" x="7143750" y="3619500"/>
          <p14:tracePt t="45569" x="7156450" y="3594100"/>
          <p14:tracePt t="45586" x="7169150" y="3556000"/>
          <p14:tracePt t="45602" x="7175500" y="3536950"/>
          <p14:tracePt t="45619" x="7175500" y="3517900"/>
          <p14:tracePt t="45636" x="7175500" y="3505200"/>
          <p14:tracePt t="45652" x="7175500" y="3492500"/>
          <p14:tracePt t="45669" x="7175500" y="3473450"/>
          <p14:tracePt t="45686" x="7169150" y="3441700"/>
          <p14:tracePt t="45702" x="7156450" y="3429000"/>
          <p14:tracePt t="45719" x="7137400" y="3409950"/>
          <p14:tracePt t="45735" x="7099300" y="3390900"/>
          <p14:tracePt t="45739" x="7080250" y="3384550"/>
          <p14:tracePt t="45752" x="7054850" y="3371850"/>
          <p14:tracePt t="45768" x="6965950" y="3346450"/>
          <p14:tracePt t="45785" x="6826250" y="3314700"/>
          <p14:tracePt t="45787" x="6737350" y="3295650"/>
          <p14:tracePt t="45802" x="6534150" y="3257550"/>
          <p14:tracePt t="45818" x="6311900" y="3213100"/>
          <p14:tracePt t="45835" x="6108700" y="3181350"/>
          <p14:tracePt t="45852" x="5924550" y="3143250"/>
          <p14:tracePt t="45869" x="5784850" y="3130550"/>
          <p14:tracePt t="45885" x="5689600" y="3130550"/>
          <p14:tracePt t="45902" x="5581650" y="3130550"/>
          <p14:tracePt t="45919" x="5454650" y="3130550"/>
          <p14:tracePt t="45935" x="5340350" y="3130550"/>
          <p14:tracePt t="45940" x="5276850" y="3130550"/>
          <p14:tracePt t="45952" x="5213350" y="3130550"/>
          <p14:tracePt t="45969" x="5092700" y="3130550"/>
          <p14:tracePt t="45986" x="4972050" y="3130550"/>
          <p14:tracePt t="46003" x="4927600" y="3130550"/>
          <p14:tracePt t="46019" x="4883150" y="3130550"/>
          <p14:tracePt t="46035" x="4864100" y="3136900"/>
          <p14:tracePt t="46052" x="4845050" y="3149600"/>
          <p14:tracePt t="46069" x="4826000" y="3162300"/>
          <p14:tracePt t="46085" x="4813300" y="3168650"/>
          <p14:tracePt t="46102" x="4806950" y="3181350"/>
          <p14:tracePt t="46119" x="4794250" y="3200400"/>
          <p14:tracePt t="46135" x="4781550" y="3213100"/>
          <p14:tracePt t="46140" x="4781550" y="3225800"/>
          <p14:tracePt t="46156" x="4775200" y="3244850"/>
          <p14:tracePt t="46169" x="4775200" y="3251200"/>
          <p14:tracePt t="46186" x="4762500" y="3295650"/>
          <p14:tracePt t="46202" x="4756150" y="3327400"/>
          <p14:tracePt t="46218" x="4756150" y="3359150"/>
          <p14:tracePt t="46235" x="4756150" y="3397250"/>
          <p14:tracePt t="46251" x="4756150" y="3429000"/>
          <p14:tracePt t="46269" x="4756150" y="3460750"/>
          <p14:tracePt t="46285" x="4756150" y="3479800"/>
          <p14:tracePt t="46301" x="4756150" y="3492500"/>
          <p14:tracePt t="46318" x="4756150" y="3498850"/>
          <p14:tracePt t="46335" x="4762500" y="3517900"/>
          <p14:tracePt t="46351" x="4768850" y="3524250"/>
          <p14:tracePt t="46371" x="4781550" y="3543300"/>
          <p14:tracePt t="46387" x="4787900" y="3568700"/>
          <p14:tracePt t="46403" x="4800600" y="3581400"/>
          <p14:tracePt t="46419" x="4813300" y="3594100"/>
          <p14:tracePt t="46436" x="4832350" y="3619500"/>
          <p14:tracePt t="46452" x="4845050" y="3632200"/>
          <p14:tracePt t="46469" x="4864100" y="3651250"/>
          <p14:tracePt t="46485" x="4889500" y="3657600"/>
          <p14:tracePt t="46502" x="4914900" y="3670300"/>
          <p14:tracePt t="46519" x="4946650" y="3683000"/>
          <p14:tracePt t="46535" x="4978400" y="3695700"/>
          <p14:tracePt t="46541" x="4997450" y="3702050"/>
          <p14:tracePt t="46552" x="5016500" y="3702050"/>
          <p14:tracePt t="46569" x="5054600" y="3714750"/>
          <p14:tracePt t="46585" x="5099050" y="3721100"/>
          <p14:tracePt t="46588" x="5124450" y="3727450"/>
          <p14:tracePt t="46603" x="5181600" y="3740150"/>
          <p14:tracePt t="46619" x="5251450" y="3759200"/>
          <p14:tracePt t="46636" x="5302250" y="3765550"/>
          <p14:tracePt t="46652" x="5359400" y="3778250"/>
          <p14:tracePt t="46669" x="5429250" y="3790950"/>
          <p14:tracePt t="46686" x="5473700" y="3797300"/>
          <p14:tracePt t="46702" x="5518150" y="3797300"/>
          <p14:tracePt t="46719" x="5575300" y="3797300"/>
          <p14:tracePt t="46735" x="5632450" y="3797300"/>
          <p14:tracePt t="46740" x="5664200" y="3797300"/>
          <p14:tracePt t="46752" x="5695950" y="3797300"/>
          <p14:tracePt t="46768" x="5778500" y="3797300"/>
          <p14:tracePt t="46786" x="5886450" y="3797300"/>
          <p14:tracePt t="46788" x="5949950" y="3797300"/>
          <p14:tracePt t="46802" x="6076950" y="3797300"/>
          <p14:tracePt t="46818" x="6216650" y="3797300"/>
          <p14:tracePt t="46835" x="6356350" y="3797300"/>
          <p14:tracePt t="46851" x="6483350" y="3797300"/>
          <p14:tracePt t="46868" x="6604000" y="3784600"/>
          <p14:tracePt t="46885" x="6692900" y="3771900"/>
          <p14:tracePt t="46902" x="6769100" y="3746500"/>
          <p14:tracePt t="46918" x="6819900" y="3733800"/>
          <p14:tracePt t="46935" x="6851650" y="3727450"/>
          <p14:tracePt t="46951" x="6870700" y="3714750"/>
          <p14:tracePt t="46969" x="6877050" y="3708400"/>
          <p14:tracePt t="46986" x="6902450" y="3676650"/>
          <p14:tracePt t="47002" x="6927850" y="3651250"/>
          <p14:tracePt t="47019" x="6953250" y="3625850"/>
          <p14:tracePt t="47035" x="6972300" y="3606800"/>
          <p14:tracePt t="47052" x="6997700" y="3594100"/>
          <p14:tracePt t="47068" x="7004050" y="3581400"/>
          <p14:tracePt t="47085" x="7016750" y="3568700"/>
          <p14:tracePt t="47102" x="7023100" y="3562350"/>
          <p14:tracePt t="47119" x="7029450" y="3549650"/>
          <p14:tracePt t="47135" x="7035800" y="3543300"/>
          <p14:tracePt t="47152" x="7035800" y="3536950"/>
          <p14:tracePt t="47169" x="7035800" y="3524250"/>
          <p14:tracePt t="47186" x="7035800" y="3511550"/>
          <p14:tracePt t="47202" x="7035800" y="3492500"/>
          <p14:tracePt t="47218" x="7035800" y="3473450"/>
          <p14:tracePt t="47235" x="7035800" y="3441700"/>
          <p14:tracePt t="47251" x="7023100" y="3435350"/>
          <p14:tracePt t="47268" x="7010400" y="3422650"/>
          <p14:tracePt t="47285" x="6985000" y="3403600"/>
          <p14:tracePt t="47301" x="6946900" y="3384550"/>
          <p14:tracePt t="47318" x="6864350" y="3365500"/>
          <p14:tracePt t="47335" x="6731000" y="3340100"/>
          <p14:tracePt t="47351" x="6572250" y="3302000"/>
          <p14:tracePt t="47369" x="6356350" y="3257550"/>
          <p14:tracePt t="47372" x="6235700" y="3232150"/>
          <p14:tracePt t="47385" x="6089650" y="3200400"/>
          <p14:tracePt t="47402" x="5734050" y="3168650"/>
          <p14:tracePt t="47419" x="5568950" y="3168650"/>
          <p14:tracePt t="47435" x="5441950" y="3168650"/>
          <p14:tracePt t="47452" x="5340350" y="3168650"/>
          <p14:tracePt t="47468" x="5264150" y="3181350"/>
          <p14:tracePt t="47485" x="5207000" y="3194050"/>
          <p14:tracePt t="47502" x="5162550" y="3206750"/>
          <p14:tracePt t="47518" x="5130800" y="3219450"/>
          <p14:tracePt t="47535" x="5099050" y="3238500"/>
          <p14:tracePt t="47540" x="5086350" y="3244850"/>
          <p14:tracePt t="47551" x="5086350" y="3251200"/>
          <p14:tracePt t="47568" x="5080000" y="3276600"/>
          <p14:tracePt t="47585" x="5067300" y="3295650"/>
          <p14:tracePt t="47587" x="5060950" y="3308350"/>
          <p14:tracePt t="47602" x="5048250" y="3340100"/>
          <p14:tracePt t="47619" x="5041900" y="3378200"/>
          <p14:tracePt t="47635" x="5035550" y="3403600"/>
          <p14:tracePt t="47652" x="5035550" y="3422650"/>
          <p14:tracePt t="47668" x="5029200" y="3448050"/>
          <p14:tracePt t="47685" x="5029200" y="3467100"/>
          <p14:tracePt t="47701" x="5022850" y="3486150"/>
          <p14:tracePt t="47718" x="5022850" y="3498850"/>
          <p14:tracePt t="47735" x="5010150" y="3536950"/>
          <p14:tracePt t="47751" x="5010150" y="3562350"/>
          <p14:tracePt t="47768" x="5010150" y="3600450"/>
          <p14:tracePt t="47771" x="5010150" y="3606800"/>
          <p14:tracePt t="47785" x="5010150" y="3619500"/>
          <p14:tracePt t="47802" x="5010150" y="3644900"/>
          <p14:tracePt t="47818" x="5010150" y="3651250"/>
          <p14:tracePt t="47835" x="5010150" y="3663950"/>
          <p14:tracePt t="47851" x="5010150" y="3670300"/>
          <p14:tracePt t="47868" x="5010150" y="3676650"/>
          <p14:tracePt t="47885" x="5010150" y="3689350"/>
          <p14:tracePt t="47901" x="5022850" y="3695700"/>
          <p14:tracePt t="47918" x="5041900" y="3708400"/>
          <p14:tracePt t="47935" x="5080000" y="3727450"/>
          <p14:tracePt t="47951" x="5118100" y="3746500"/>
          <p14:tracePt t="47955" x="5156200" y="3752850"/>
          <p14:tracePt t="47968" x="5200650" y="3759200"/>
          <p14:tracePt t="47985" x="5302250" y="3784600"/>
          <p14:tracePt t="48002" x="5518150" y="3822700"/>
          <p14:tracePt t="48018" x="5689600" y="3848100"/>
          <p14:tracePt t="48034" x="5829300" y="3854450"/>
          <p14:tracePt t="48051" x="5975350" y="3854450"/>
          <p14:tracePt t="48068" x="6102350" y="3854450"/>
          <p14:tracePt t="48085" x="6197600" y="3854450"/>
          <p14:tracePt t="48101" x="6273800" y="3854450"/>
          <p14:tracePt t="48118" x="6324600" y="3848100"/>
          <p14:tracePt t="48135" x="6381750" y="3835400"/>
          <p14:tracePt t="48151" x="6445250" y="3822700"/>
          <p14:tracePt t="48168" x="6483350" y="3816350"/>
          <p14:tracePt t="48171" x="6515100" y="3810000"/>
          <p14:tracePt t="48185" x="6540500" y="3803650"/>
          <p14:tracePt t="48202" x="6623050" y="3784600"/>
          <p14:tracePt t="48218" x="6692900" y="3771900"/>
          <p14:tracePt t="48234" x="6775450" y="3759200"/>
          <p14:tracePt t="48251" x="6851650" y="3746500"/>
          <p14:tracePt t="48268" x="6921500" y="3727450"/>
          <p14:tracePt t="48285" x="6965950" y="3714750"/>
          <p14:tracePt t="48301" x="6985000" y="3714750"/>
          <p14:tracePt t="48318" x="7004050" y="3714750"/>
          <p14:tracePt t="48351" x="7010400" y="3708400"/>
          <p14:tracePt t="48368" x="7023100" y="3695700"/>
          <p14:tracePt t="48385" x="7035800" y="3689350"/>
          <p14:tracePt t="48388" x="7035800" y="3676650"/>
          <p14:tracePt t="48403" x="7035800" y="3663950"/>
          <p14:tracePt t="48418" x="7035800" y="3644900"/>
          <p14:tracePt t="48435" x="7035800" y="3625850"/>
          <p14:tracePt t="48451" x="7035800" y="3606800"/>
          <p14:tracePt t="48468" x="7035800" y="3575050"/>
          <p14:tracePt t="48484" x="7029450" y="3556000"/>
          <p14:tracePt t="48501" x="7023100" y="3543300"/>
          <p14:tracePt t="48518" x="7010400" y="3530600"/>
          <p14:tracePt t="48535" x="7004050" y="3517900"/>
          <p14:tracePt t="48540" x="6991350" y="3511550"/>
          <p14:tracePt t="48551" x="6985000" y="3505200"/>
          <p14:tracePt t="48568" x="6940550" y="3486150"/>
          <p14:tracePt t="48584" x="6877050" y="3460750"/>
          <p14:tracePt t="48587" x="6832600" y="3454400"/>
          <p14:tracePt t="48601" x="6788150" y="3448050"/>
          <p14:tracePt t="48619" x="6591300" y="3403600"/>
          <p14:tracePt t="48635" x="6432550" y="3371850"/>
          <p14:tracePt t="48651" x="6242050" y="3333750"/>
          <p14:tracePt t="48668" x="6045200" y="3302000"/>
          <p14:tracePt t="48685" x="5886450" y="3270250"/>
          <p14:tracePt t="48701" x="5740400" y="3232150"/>
          <p14:tracePt t="48718" x="5632450" y="3219450"/>
          <p14:tracePt t="48734" x="5568950" y="3219450"/>
          <p14:tracePt t="48751" x="5505450" y="3219450"/>
          <p14:tracePt t="48768" x="5448300" y="3219450"/>
          <p14:tracePt t="48771" x="5422900" y="3219450"/>
          <p14:tracePt t="48784" x="5391150" y="3219450"/>
          <p14:tracePt t="48801" x="5340350" y="3225800"/>
          <p14:tracePt t="48818" x="5238750" y="3244850"/>
          <p14:tracePt t="48835" x="5181600" y="3257550"/>
          <p14:tracePt t="48851" x="5130800" y="3270250"/>
          <p14:tracePt t="48868" x="5092700" y="3276600"/>
          <p14:tracePt t="48884" x="5060950" y="3289300"/>
          <p14:tracePt t="48901" x="5041900" y="3302000"/>
          <p14:tracePt t="48918" x="5010150" y="3308350"/>
          <p14:tracePt t="48935" x="4991100" y="3321050"/>
          <p14:tracePt t="48952" x="4965700" y="3346450"/>
          <p14:tracePt t="48968" x="4946650" y="3359150"/>
          <p14:tracePt t="48971" x="4940300" y="3371850"/>
          <p14:tracePt t="48984" x="4933950" y="3384550"/>
          <p14:tracePt t="49001" x="4933950" y="3397250"/>
          <p14:tracePt t="49018" x="4914900" y="3429000"/>
          <p14:tracePt t="49034" x="4914900" y="3441700"/>
          <p14:tracePt t="49051" x="4902200" y="3467100"/>
          <p14:tracePt t="49067" x="4895850" y="3486150"/>
          <p14:tracePt t="49084" x="4895850" y="3498850"/>
          <p14:tracePt t="49101" x="4889500" y="3517900"/>
          <p14:tracePt t="49117" x="4889500" y="3530600"/>
          <p14:tracePt t="49134" x="4889500" y="3543300"/>
          <p14:tracePt t="49151" x="4889500" y="3562350"/>
          <p14:tracePt t="49168" x="4889500" y="3581400"/>
          <p14:tracePt t="49184" x="4889500" y="3594100"/>
          <p14:tracePt t="49201" x="4889500" y="3606800"/>
          <p14:tracePt t="49202" x="4895850" y="3613150"/>
          <p14:tracePt t="49217" x="4902200" y="3625850"/>
          <p14:tracePt t="49234" x="4908550" y="3638550"/>
          <p14:tracePt t="49250" x="4921250" y="3657600"/>
          <p14:tracePt t="49267" x="4940300" y="3670300"/>
          <p14:tracePt t="49284" x="4972050" y="3683000"/>
          <p14:tracePt t="49301" x="5003800" y="3695700"/>
          <p14:tracePt t="49317" x="5067300" y="3714750"/>
          <p14:tracePt t="49334" x="5130800" y="3727450"/>
          <p14:tracePt t="49350" x="5213350" y="3740150"/>
          <p14:tracePt t="49367" x="5289550" y="3759200"/>
          <p14:tracePt t="49384" x="5359400" y="3759200"/>
          <p14:tracePt t="49401" x="5441950" y="3759200"/>
          <p14:tracePt t="49403" x="5486400" y="3759200"/>
          <p14:tracePt t="49417" x="5530850" y="3759200"/>
          <p14:tracePt t="49434" x="5676900" y="3759200"/>
          <p14:tracePt t="49451" x="5803900" y="3759200"/>
          <p14:tracePt t="49467" x="5930900" y="3759200"/>
          <p14:tracePt t="49484" x="6083300" y="3759200"/>
          <p14:tracePt t="49500" x="6216650" y="3759200"/>
          <p14:tracePt t="49518" x="6356350" y="3759200"/>
          <p14:tracePt t="49534" x="6477000" y="3759200"/>
          <p14:tracePt t="49540" x="6508750" y="3759200"/>
          <p14:tracePt t="49551" x="6534150" y="3759200"/>
          <p14:tracePt t="49568" x="6565900" y="3759200"/>
          <p14:tracePt t="49584" x="6597650" y="3746500"/>
          <p14:tracePt t="49602" x="6623050" y="3733800"/>
          <p14:tracePt t="49619" x="6661150" y="3721100"/>
          <p14:tracePt t="49635" x="6692900" y="3708400"/>
          <p14:tracePt t="49651" x="6718300" y="3689350"/>
          <p14:tracePt t="49668" x="6743700" y="3670300"/>
          <p14:tracePt t="49685" x="6769100" y="3663950"/>
          <p14:tracePt t="49701" x="6788150" y="3644900"/>
          <p14:tracePt t="49718" x="6813550" y="3632200"/>
          <p14:tracePt t="49734" x="6832600" y="3619500"/>
          <p14:tracePt t="49751" x="6851650" y="3606800"/>
          <p14:tracePt t="49756" x="6851650" y="3600450"/>
          <p14:tracePt t="49772" x="6858000" y="3587750"/>
          <p14:tracePt t="49785" x="6864350" y="3581400"/>
          <p14:tracePt t="49804" x="6870700" y="3562350"/>
          <p14:tracePt t="49821" x="6870700" y="3556000"/>
          <p14:tracePt t="49837" x="6870700" y="3549650"/>
          <p14:tracePt t="49851" x="6870700" y="3543300"/>
          <p14:tracePt t="49868" x="6870700" y="3530600"/>
          <p14:tracePt t="49885" x="6870700" y="3524250"/>
          <p14:tracePt t="49901" x="6858000" y="3498850"/>
          <p14:tracePt t="49918" x="6826250" y="3479800"/>
          <p14:tracePt t="49935" x="6769100" y="3454400"/>
          <p14:tracePt t="49939" x="6724650" y="3435350"/>
          <p14:tracePt t="49951" x="6667500" y="3409950"/>
          <p14:tracePt t="49968" x="6527800" y="3378200"/>
          <p14:tracePt t="49971" x="6438900" y="3359150"/>
          <p14:tracePt t="49984" x="6337300" y="3346450"/>
          <p14:tracePt t="50001" x="6108700" y="3295650"/>
          <p14:tracePt t="50017" x="5873750" y="3251200"/>
          <p14:tracePt t="50019" x="5765800" y="3225800"/>
          <p14:tracePt t="50034" x="5575300" y="3200400"/>
          <p14:tracePt t="50050" x="5448300" y="3187700"/>
          <p14:tracePt t="50067" x="5334000" y="3187700"/>
          <p14:tracePt t="50084" x="5257800" y="3187700"/>
          <p14:tracePt t="50101" x="5175250" y="3200400"/>
          <p14:tracePt t="50117" x="5105400" y="3213100"/>
          <p14:tracePt t="50134" x="5060950" y="3225800"/>
          <p14:tracePt t="50151" x="5010150" y="3244850"/>
          <p14:tracePt t="50168" x="4965700" y="3263900"/>
          <p14:tracePt t="50171" x="4946650" y="3270250"/>
          <p14:tracePt t="50184" x="4921250" y="3276600"/>
          <p14:tracePt t="50201" x="4889500" y="3289300"/>
          <p14:tracePt t="50218" x="4838700" y="3321050"/>
          <p14:tracePt t="50234" x="4819650" y="3340100"/>
          <p14:tracePt t="50251" x="4794250" y="3352800"/>
          <p14:tracePt t="50267" x="4775200" y="3378200"/>
          <p14:tracePt t="50284" x="4762500" y="3403600"/>
          <p14:tracePt t="50300" x="4756150" y="3422650"/>
          <p14:tracePt t="50317" x="4749800" y="3448050"/>
          <p14:tracePt t="50334" x="4749800" y="3467100"/>
          <p14:tracePt t="50351" x="4749800" y="3479800"/>
          <p14:tracePt t="50367" x="4749800" y="3498850"/>
          <p14:tracePt t="50384" x="4749800" y="3511550"/>
          <p14:tracePt t="50388" x="4749800" y="3517900"/>
          <p14:tracePt t="50401" x="4749800" y="3536950"/>
          <p14:tracePt t="50418" x="4768850" y="3568700"/>
          <p14:tracePt t="50434" x="4794250" y="3600450"/>
          <p14:tracePt t="50451" x="4832350" y="3625850"/>
          <p14:tracePt t="50467" x="4889500" y="3651250"/>
          <p14:tracePt t="50484" x="4959350" y="3676650"/>
          <p14:tracePt t="50500" x="5048250" y="3695700"/>
          <p14:tracePt t="50517" x="5137150" y="3708400"/>
          <p14:tracePt t="50534" x="5245100" y="3733800"/>
          <p14:tracePt t="50538" x="5302250" y="3740150"/>
          <p14:tracePt t="50551" x="5353050" y="3740150"/>
          <p14:tracePt t="50567" x="5480050" y="3740150"/>
          <p14:tracePt t="50584" x="5632450" y="3740150"/>
          <p14:tracePt t="50588" x="5702300" y="3740150"/>
          <p14:tracePt t="50600" x="5765800" y="3740150"/>
          <p14:tracePt t="50617" x="5905500" y="3740150"/>
          <p14:tracePt t="50635" x="6096000" y="3740150"/>
          <p14:tracePt t="50651" x="6223000" y="3740150"/>
          <p14:tracePt t="50667" x="6330950" y="3740150"/>
          <p14:tracePt t="50684" x="6419850" y="3740150"/>
          <p14:tracePt t="50701" x="6477000" y="3740150"/>
          <p14:tracePt t="50718" x="6521450" y="3740150"/>
          <p14:tracePt t="50734" x="6565900" y="3733800"/>
          <p14:tracePt t="50750" x="6591300" y="3721100"/>
          <p14:tracePt t="50767" x="6623050" y="3714750"/>
          <p14:tracePt t="50771" x="6629400" y="3708400"/>
          <p14:tracePt t="50784" x="6648450" y="3702050"/>
          <p14:tracePt t="50800" x="6673850" y="3689350"/>
          <p14:tracePt t="50817" x="6711950" y="3676650"/>
          <p14:tracePt t="50820" x="6731000" y="3670300"/>
          <p14:tracePt t="50834" x="6769100" y="3657600"/>
          <p14:tracePt t="50851" x="6813550" y="3644900"/>
          <p14:tracePt t="50867" x="6838950" y="3632200"/>
          <p14:tracePt t="50884" x="6858000" y="3619500"/>
          <p14:tracePt t="50901" x="6870700" y="3619500"/>
          <p14:tracePt t="50917" x="6877050" y="3613150"/>
          <p14:tracePt t="50934" x="6889750" y="3600450"/>
          <p14:tracePt t="50951" x="6896100" y="3594100"/>
          <p14:tracePt t="50967" x="6902450" y="3587750"/>
          <p14:tracePt t="50984" x="6908800" y="3587750"/>
          <p14:tracePt t="51000" x="6915150" y="3568700"/>
          <p14:tracePt t="51017" x="6915150" y="3562350"/>
          <p14:tracePt t="51019" x="6915150" y="3556000"/>
          <p14:tracePt t="51034" x="6915150" y="3549650"/>
          <p14:tracePt t="51050" x="6915150" y="3536950"/>
          <p14:tracePt t="51067" x="6915150" y="3530600"/>
          <p14:tracePt t="51100" x="6915150" y="3511550"/>
          <p14:tracePt t="51117" x="6889750" y="3492500"/>
          <p14:tracePt t="51133" x="6845300" y="3467100"/>
          <p14:tracePt t="51151" x="6762750" y="3435350"/>
          <p14:tracePt t="51167" x="6642100" y="3403600"/>
          <p14:tracePt t="51171" x="6565900" y="3384550"/>
          <p14:tracePt t="51184" x="6483350" y="3371850"/>
          <p14:tracePt t="51201" x="6318250" y="3346450"/>
          <p14:tracePt t="51205" x="6248400" y="3333750"/>
          <p14:tracePt t="51217" x="6191250" y="3333750"/>
          <p14:tracePt t="51234" x="6032500" y="3333750"/>
          <p14:tracePt t="51250" x="5937250" y="3333750"/>
          <p14:tracePt t="51267" x="5848350" y="3333750"/>
          <p14:tracePt t="51283" x="5753100" y="3333750"/>
          <p14:tracePt t="51300" x="5645150" y="3333750"/>
          <p14:tracePt t="51317" x="5549900" y="3333750"/>
          <p14:tracePt t="51334" x="5461000" y="3340100"/>
          <p14:tracePt t="51350" x="5403850" y="3352800"/>
          <p14:tracePt t="51367" x="5359400" y="3365500"/>
          <p14:tracePt t="51371" x="5340350" y="3378200"/>
          <p14:tracePt t="51383" x="5327650" y="3390900"/>
          <p14:tracePt t="51401" x="5289550" y="3416300"/>
          <p14:tracePt t="51417" x="5270500" y="3441700"/>
          <p14:tracePt t="51434" x="5232400" y="3460750"/>
          <p14:tracePt t="51451" x="5219700" y="3479800"/>
          <p14:tracePt t="51467" x="5200650" y="3492500"/>
          <p14:tracePt t="51484" x="5187950" y="3517900"/>
          <p14:tracePt t="51500" x="5175250" y="3536950"/>
          <p14:tracePt t="51517" x="5168900" y="3549650"/>
          <p14:tracePt t="51533" x="5162550" y="3575050"/>
          <p14:tracePt t="51550" x="5156200" y="3575050"/>
          <p14:tracePt t="51567" x="5156200" y="3594100"/>
          <p14:tracePt t="51584" x="5156200" y="3600450"/>
          <p14:tracePt t="51600" x="5156200" y="3613150"/>
          <p14:tracePt t="51603" x="5156200" y="3619500"/>
          <p14:tracePt t="51617" x="5156200" y="3625850"/>
          <p14:tracePt t="51635" x="5162550" y="3644900"/>
          <p14:tracePt t="51651" x="5168900" y="3657600"/>
          <p14:tracePt t="51667" x="5175250" y="3663950"/>
          <p14:tracePt t="51684" x="5187950" y="3670300"/>
          <p14:tracePt t="51701" x="5207000" y="3676650"/>
          <p14:tracePt t="51717" x="5257800" y="3689350"/>
          <p14:tracePt t="51733" x="5334000" y="3702050"/>
          <p14:tracePt t="51750" x="5454650" y="3727450"/>
          <p14:tracePt t="51767" x="5607050" y="3746500"/>
          <p14:tracePt t="51783" x="5753100" y="3746500"/>
          <p14:tracePt t="51787" x="5829300" y="3746500"/>
          <p14:tracePt t="51800" x="5911850" y="3746500"/>
          <p14:tracePt t="51817" x="6051550" y="3746500"/>
          <p14:tracePt t="51834" x="6191250" y="3746500"/>
          <p14:tracePt t="51851" x="6248400" y="3746500"/>
          <p14:tracePt t="51867" x="6292850" y="3746500"/>
          <p14:tracePt t="51883" x="6343650" y="3746500"/>
          <p14:tracePt t="51901" x="6419850" y="3740150"/>
          <p14:tracePt t="51917" x="6496050" y="3721100"/>
          <p14:tracePt t="51934" x="6578600" y="3708400"/>
          <p14:tracePt t="51950" x="6654800" y="3702050"/>
          <p14:tracePt t="51967" x="6737350" y="3702050"/>
          <p14:tracePt t="51984" x="6794500" y="3702050"/>
          <p14:tracePt t="51987" x="6819900" y="3702050"/>
          <p14:tracePt t="52000" x="6845300" y="3695700"/>
          <p14:tracePt t="52017" x="6864350" y="3689350"/>
          <p14:tracePt t="52034" x="6889750" y="3683000"/>
          <p14:tracePt t="52036" x="6915150" y="3676650"/>
          <p14:tracePt t="52050" x="6940550" y="3670300"/>
          <p14:tracePt t="52067" x="6946900" y="3663950"/>
          <p14:tracePt t="52083" x="6959600" y="3657600"/>
          <p14:tracePt t="52117" x="6965950" y="3651250"/>
          <p14:tracePt t="52133" x="6965950" y="3644900"/>
          <p14:tracePt t="52150" x="6965950" y="3638550"/>
          <p14:tracePt t="52166" x="6965950" y="3632200"/>
          <p14:tracePt t="52183" x="6965950" y="3606800"/>
          <p14:tracePt t="52200" x="6965950" y="3587750"/>
          <p14:tracePt t="52216" x="6940550" y="3568700"/>
          <p14:tracePt t="52219" x="6934200" y="3556000"/>
          <p14:tracePt t="52233" x="6921500" y="3543300"/>
          <p14:tracePt t="52251" x="6819900" y="3486150"/>
          <p14:tracePt t="52267" x="6724650" y="3441700"/>
          <p14:tracePt t="52283" x="6616700" y="3403600"/>
          <p14:tracePt t="52300" x="6502400" y="3359150"/>
          <p14:tracePt t="52316" x="6413500" y="3340100"/>
          <p14:tracePt t="52333" x="6324600" y="3321050"/>
          <p14:tracePt t="52349" x="6242050" y="3308350"/>
          <p14:tracePt t="52366" x="6153150" y="3289300"/>
          <p14:tracePt t="52383" x="6057900" y="3270250"/>
          <p14:tracePt t="52400" x="5924550" y="3238500"/>
          <p14:tracePt t="52416" x="5784850" y="3213100"/>
          <p14:tracePt t="52433" x="5651500" y="3200400"/>
          <p14:tracePt t="52436" x="5600700" y="3200400"/>
          <p14:tracePt t="52450" x="5492750" y="3200400"/>
          <p14:tracePt t="52466" x="5416550" y="3200400"/>
          <p14:tracePt t="52483" x="5359400" y="3200400"/>
          <p14:tracePt t="52500" x="5321300" y="3200400"/>
          <p14:tracePt t="52517" x="5276850" y="3213100"/>
          <p14:tracePt t="52533" x="5226050" y="3238500"/>
          <p14:tracePt t="52550" x="5175250" y="3270250"/>
          <p14:tracePt t="52566" x="5111750" y="3295650"/>
          <p14:tracePt t="52583" x="5041900" y="3321050"/>
          <p14:tracePt t="52600" x="4984750" y="3352800"/>
          <p14:tracePt t="52616" x="4946650" y="3365500"/>
          <p14:tracePt t="52619" x="4927600" y="3371850"/>
          <p14:tracePt t="52633" x="4914900" y="3384550"/>
          <p14:tracePt t="52650" x="4883150" y="3403600"/>
          <p14:tracePt t="52667" x="4870450" y="3422650"/>
          <p14:tracePt t="52683" x="4864100" y="3435350"/>
          <p14:tracePt t="52700" x="4851400" y="3460750"/>
          <p14:tracePt t="52716" x="4845050" y="3473450"/>
          <p14:tracePt t="52733" x="4845050" y="3479800"/>
          <p14:tracePt t="52750" x="4845050" y="3498850"/>
          <p14:tracePt t="52766" x="4845050" y="3505200"/>
          <p14:tracePt t="52783" x="4845050" y="3517900"/>
          <p14:tracePt t="52799" x="4845050" y="3530600"/>
          <p14:tracePt t="52816" x="4845050" y="3543300"/>
          <p14:tracePt t="52833" x="4851400" y="3556000"/>
          <p14:tracePt t="52835" x="4857750" y="3568700"/>
          <p14:tracePt t="52852" x="4857750" y="3581400"/>
          <p14:tracePt t="52866" x="4870450" y="3587750"/>
          <p14:tracePt t="52883" x="4883150" y="3600450"/>
          <p14:tracePt t="52900" x="4902200" y="3606800"/>
          <p14:tracePt t="52916" x="4927600" y="3619500"/>
          <p14:tracePt t="52933" x="4959350" y="3632200"/>
          <p14:tracePt t="52950" x="5010150" y="3644900"/>
          <p14:tracePt t="52966" x="5086350" y="3657600"/>
          <p14:tracePt t="52983" x="5187950" y="3670300"/>
          <p14:tracePt t="53000" x="5276850" y="3683000"/>
          <p14:tracePt t="53016" x="5321300" y="3683000"/>
          <p14:tracePt t="53019" x="5353050" y="3689350"/>
          <p14:tracePt t="53033" x="5365750" y="3689350"/>
          <p14:tracePt t="53050" x="5422900" y="3695700"/>
          <p14:tracePt t="53066" x="5441950" y="3695700"/>
          <p14:tracePt t="53083" x="5499100" y="3708400"/>
          <p14:tracePt t="53099" x="5543550" y="3714750"/>
          <p14:tracePt t="53116" x="5600700" y="3733800"/>
          <p14:tracePt t="53133" x="5670550" y="3740150"/>
          <p14:tracePt t="53150" x="5734050" y="3740150"/>
          <p14:tracePt t="53166" x="5842000" y="3740150"/>
          <p14:tracePt t="53183" x="5956300" y="3740150"/>
          <p14:tracePt t="53200" x="6083300" y="3740150"/>
          <p14:tracePt t="53216" x="6210300" y="3740150"/>
          <p14:tracePt t="53219" x="6273800" y="3740150"/>
          <p14:tracePt t="53233" x="6330950" y="3740150"/>
          <p14:tracePt t="53250" x="6457950" y="3740150"/>
          <p14:tracePt t="53266" x="6521450" y="3740150"/>
          <p14:tracePt t="53283" x="6572250" y="3740150"/>
          <p14:tracePt t="53299" x="6648450" y="3727450"/>
          <p14:tracePt t="53316" x="6711950" y="3714750"/>
          <p14:tracePt t="53333" x="6781800" y="3702050"/>
          <p14:tracePt t="53350" x="6826250" y="3683000"/>
          <p14:tracePt t="53366" x="6851650" y="3670300"/>
          <p14:tracePt t="53383" x="6858000" y="3663950"/>
          <p14:tracePt t="53400" x="6864350" y="3657600"/>
          <p14:tracePt t="53416" x="6870700" y="3632200"/>
          <p14:tracePt t="53433" x="6883400" y="3613150"/>
          <p14:tracePt t="53435" x="6889750" y="3600450"/>
          <p14:tracePt t="53450" x="6902450" y="3581400"/>
          <p14:tracePt t="53467" x="6902450" y="3562350"/>
          <p14:tracePt t="53483" x="6908800" y="3556000"/>
          <p14:tracePt t="53500" x="6908800" y="3543300"/>
          <p14:tracePt t="53516" x="6908800" y="3536950"/>
          <p14:tracePt t="53532" x="6908800" y="3530600"/>
          <p14:tracePt t="53550" x="6908800" y="3524250"/>
          <p14:tracePt t="53566" x="6908800" y="3517900"/>
          <p14:tracePt t="53583" x="6908800" y="3505200"/>
          <p14:tracePt t="53600" x="6896100" y="3492500"/>
          <p14:tracePt t="53616" x="6889750" y="3486150"/>
          <p14:tracePt t="53633" x="6870700" y="3467100"/>
          <p14:tracePt t="53636" x="6851650" y="3454400"/>
          <p14:tracePt t="53651" x="6813550" y="3441700"/>
          <p14:tracePt t="53667" x="6762750" y="3422650"/>
          <p14:tracePt t="53683" x="6711950" y="3403600"/>
          <p14:tracePt t="53699" x="6667500" y="3390900"/>
          <p14:tracePt t="53716" x="6597650" y="3378200"/>
          <p14:tracePt t="53733" x="6508750" y="3359150"/>
          <p14:tracePt t="53750" x="6432550" y="3359150"/>
          <p14:tracePt t="53766" x="6324600" y="3359150"/>
          <p14:tracePt t="53783" x="6197600" y="3359150"/>
          <p14:tracePt t="53799" x="6051550" y="3359150"/>
          <p14:tracePt t="53804" x="5975350" y="3359150"/>
          <p14:tracePt t="53816" x="5899150" y="3359150"/>
          <p14:tracePt t="53832" x="5753100" y="3359150"/>
          <p14:tracePt t="53849" x="5638800" y="3359150"/>
          <p14:tracePt t="53851" x="5568950" y="3359150"/>
          <p14:tracePt t="53866" x="5480050" y="3378200"/>
          <p14:tracePt t="53882" x="5416550" y="3390900"/>
          <p14:tracePt t="53899" x="5346700" y="3403600"/>
          <p14:tracePt t="53916" x="5276850" y="3416300"/>
          <p14:tracePt t="53933" x="5226050" y="3429000"/>
          <p14:tracePt t="53949" x="5187950" y="3435350"/>
          <p14:tracePt t="53966" x="5149850" y="3448050"/>
          <p14:tracePt t="53983" x="5130800" y="3460750"/>
          <p14:tracePt t="53999" x="5099050" y="3467100"/>
          <p14:tracePt t="54016" x="5080000" y="3473450"/>
          <p14:tracePt t="54019" x="5067300" y="3479800"/>
          <p14:tracePt t="54032" x="5060950" y="3486150"/>
          <p14:tracePt t="54050" x="5035550" y="3498850"/>
          <p14:tracePt t="54066" x="5010150" y="3511550"/>
          <p14:tracePt t="54082" x="5010150" y="3517900"/>
          <p14:tracePt t="54099" x="5010150" y="3524250"/>
          <p14:tracePt t="54116" x="5010150" y="3536950"/>
          <p14:tracePt t="54132" x="5003800" y="3543300"/>
          <p14:tracePt t="54149" x="5003800" y="3556000"/>
          <p14:tracePt t="54183" x="5010150" y="3575050"/>
          <p14:tracePt t="54199" x="5035550" y="3587750"/>
          <p14:tracePt t="54216" x="5080000" y="3600450"/>
          <p14:tracePt t="54219" x="5111750" y="3606800"/>
          <p14:tracePt t="54233" x="5143500" y="3613150"/>
          <p14:tracePt t="54249" x="5245100" y="3632200"/>
          <p14:tracePt t="54266" x="5422900" y="3663950"/>
          <p14:tracePt t="54282" x="5518150" y="3670300"/>
          <p14:tracePt t="54299" x="5575300" y="3670300"/>
          <p14:tracePt t="54316" x="5600700" y="3670300"/>
          <p14:tracePt t="54332" x="5607050" y="3670300"/>
          <p14:tracePt t="54418" x="0" y="0"/>
        </p14:tracePtLst>
        <p14:tracePtLst>
          <p14:tracePt t="55206" x="5600700" y="3740150"/>
          <p14:tracePt t="55259" x="5607050" y="3740150"/>
          <p14:tracePt t="55267" x="5626100" y="3740150"/>
          <p14:tracePt t="55274" x="5645150" y="3740150"/>
          <p14:tracePt t="55282" x="5664200" y="3740150"/>
          <p14:tracePt t="55298" x="5740400" y="3740150"/>
          <p14:tracePt t="55315" x="5854700" y="3740150"/>
          <p14:tracePt t="55332" x="5994400" y="3740150"/>
          <p14:tracePt t="55349" x="6140450" y="3740150"/>
          <p14:tracePt t="55365" x="6273800" y="3740150"/>
          <p14:tracePt t="55382" x="6388100" y="3740150"/>
          <p14:tracePt t="55399" x="6477000" y="3740150"/>
          <p14:tracePt t="55416" x="6534150" y="3740150"/>
          <p14:tracePt t="55432" x="6572250" y="3740150"/>
          <p14:tracePt t="55434" x="6584950" y="3740150"/>
          <p14:tracePt t="55449" x="6604000" y="3740150"/>
          <p14:tracePt t="55465" x="6635750" y="3740150"/>
          <p14:tracePt t="55467" x="6661150" y="3740150"/>
          <p14:tracePt t="55482" x="6705600" y="3740150"/>
          <p14:tracePt t="55498" x="6756400" y="3740150"/>
          <p14:tracePt t="55515" x="6794500" y="3740150"/>
          <p14:tracePt t="55532" x="6832600" y="3740150"/>
          <p14:tracePt t="55548" x="6851650" y="3740150"/>
          <p14:tracePt t="55565" x="6858000" y="3740150"/>
          <p14:tracePt t="55582" x="6870700" y="3740150"/>
          <p14:tracePt t="55599" x="6877050" y="3740150"/>
          <p14:tracePt t="55615" x="6883400" y="3740150"/>
          <p14:tracePt t="55778" x="0" y="0"/>
        </p14:tracePtLst>
        <p14:tracePtLst>
          <p14:tracePt t="56877" x="5645150" y="3276600"/>
          <p14:tracePt t="56883" x="5638800" y="3282950"/>
          <p14:tracePt t="56899" x="5626100" y="3302000"/>
          <p14:tracePt t="56915" x="5613400" y="3321050"/>
          <p14:tracePt t="56932" x="5607050" y="3359150"/>
          <p14:tracePt t="56949" x="5600700" y="3384550"/>
          <p14:tracePt t="56965" x="5600700" y="3403600"/>
          <p14:tracePt t="56982" x="5600700" y="3429000"/>
          <p14:tracePt t="56999" x="5600700" y="3454400"/>
          <p14:tracePt t="57003" x="5600700" y="3467100"/>
          <p14:tracePt t="57015" x="5600700" y="3479800"/>
          <p14:tracePt t="57032" x="5600700" y="3524250"/>
          <p14:tracePt t="57035" x="5613400" y="3543300"/>
          <p14:tracePt t="57048" x="5626100" y="3562350"/>
          <p14:tracePt t="57065" x="5657850" y="3594100"/>
          <p14:tracePt t="57082" x="5734050" y="3657600"/>
          <p14:tracePt t="57099" x="5816600" y="3702050"/>
          <p14:tracePt t="57115" x="5905500" y="3740150"/>
          <p14:tracePt t="57132" x="6026150" y="3771900"/>
          <p14:tracePt t="57148" x="6159500" y="3803650"/>
          <p14:tracePt t="57165" x="6324600" y="3841750"/>
          <p14:tracePt t="57182" x="6502400" y="3854450"/>
          <p14:tracePt t="57199" x="6673850" y="3854450"/>
          <p14:tracePt t="57215" x="6800850" y="3854450"/>
          <p14:tracePt t="57219" x="6845300" y="3848100"/>
          <p14:tracePt t="57232" x="6870700" y="3841750"/>
          <p14:tracePt t="57249" x="6908800" y="3829050"/>
          <p14:tracePt t="57265" x="6940550" y="3816350"/>
          <p14:tracePt t="57268" x="6953250" y="3803650"/>
          <p14:tracePt t="57282" x="6978650" y="3784600"/>
          <p14:tracePt t="57299" x="7004050" y="3752850"/>
          <p14:tracePt t="57315" x="7016750" y="3721100"/>
          <p14:tracePt t="57331" x="7023100" y="3689350"/>
          <p14:tracePt t="57348" x="7029450" y="3657600"/>
          <p14:tracePt t="57365" x="7029450" y="3638550"/>
          <p14:tracePt t="57381" x="7029450" y="3606800"/>
          <p14:tracePt t="57398" x="7029450" y="3581400"/>
          <p14:tracePt t="57414" x="7029450" y="3562350"/>
          <p14:tracePt t="57431" x="7029450" y="3543300"/>
          <p14:tracePt t="57448" x="7016750" y="3517900"/>
          <p14:tracePt t="57464" x="7004050" y="3505200"/>
          <p14:tracePt t="57481" x="7004050" y="3492500"/>
          <p14:tracePt t="57819" x="0" y="0"/>
        </p14:tracePtLst>
        <p14:tracePtLst>
          <p14:tracePt t="59778" x="2063750" y="4222750"/>
          <p14:tracePt t="59900" x="2076450" y="4222750"/>
          <p14:tracePt t="59907" x="2089150" y="4222750"/>
          <p14:tracePt t="59917" x="2114550" y="4222750"/>
          <p14:tracePt t="59931" x="2190750" y="4222750"/>
          <p14:tracePt t="59948" x="2305050" y="4222750"/>
          <p14:tracePt t="59964" x="2482850" y="4222750"/>
          <p14:tracePt t="59981" x="2698750" y="4222750"/>
          <p14:tracePt t="59998" x="2908300" y="4222750"/>
          <p14:tracePt t="60014" x="3067050" y="4222750"/>
          <p14:tracePt t="60031" x="3194050" y="4222750"/>
          <p14:tracePt t="60035" x="3232150" y="4222750"/>
          <p14:tracePt t="60047" x="3270250" y="4222750"/>
          <p14:tracePt t="60063" x="3340100" y="4222750"/>
          <p14:tracePt t="60081" x="3429000" y="4222750"/>
          <p14:tracePt t="60098" x="3524250" y="4222750"/>
          <p14:tracePt t="60100" x="3581400" y="4222750"/>
          <p14:tracePt t="60115" x="3695700" y="4222750"/>
          <p14:tracePt t="60131" x="3790950" y="4222750"/>
          <p14:tracePt t="60147" x="3860800" y="4222750"/>
          <p14:tracePt t="60164" x="3905250" y="4222750"/>
          <p14:tracePt t="60181" x="3943350" y="4222750"/>
          <p14:tracePt t="60198" x="4000500" y="4222750"/>
          <p14:tracePt t="60214" x="4064000" y="4222750"/>
          <p14:tracePt t="60231" x="4152900" y="4229100"/>
          <p14:tracePt t="60248" x="4210050" y="4229100"/>
          <p14:tracePt t="60264" x="4241800" y="4229100"/>
          <p14:tracePt t="60267" x="4254500" y="4229100"/>
          <p14:tracePt t="60281" x="4267200" y="4229100"/>
          <p14:tracePt t="60297" x="4273550" y="4229100"/>
          <p14:tracePt t="60314" x="4286250" y="4229100"/>
          <p14:tracePt t="60331" x="4292600" y="4229100"/>
          <p14:tracePt t="60364" x="4305300" y="4229100"/>
          <p14:tracePt t="60380" x="4311650" y="4222750"/>
          <p14:tracePt t="60397" x="4318000" y="4203700"/>
          <p14:tracePt t="60414" x="4318000" y="4178300"/>
          <p14:tracePt t="60431" x="4318000" y="4140200"/>
          <p14:tracePt t="60447" x="4318000" y="4114800"/>
          <p14:tracePt t="60452" x="4318000" y="4102100"/>
          <p14:tracePt t="60464" x="4318000" y="4095750"/>
          <p14:tracePt t="60481" x="4318000" y="4064000"/>
          <p14:tracePt t="60498" x="4318000" y="4038600"/>
          <p14:tracePt t="60515" x="4318000" y="4019550"/>
          <p14:tracePt t="60530" x="4305300" y="4006850"/>
          <p14:tracePt t="60547" x="4298950" y="4000500"/>
          <p14:tracePt t="60564" x="4273550" y="3987800"/>
          <p14:tracePt t="60580" x="4229100" y="3968750"/>
          <p14:tracePt t="60597" x="4159250" y="3949700"/>
          <p14:tracePt t="60614" x="4044950" y="3924300"/>
          <p14:tracePt t="60630" x="3905250" y="3892550"/>
          <p14:tracePt t="60647" x="3721100" y="3854450"/>
          <p14:tracePt t="60664" x="3530600" y="3822700"/>
          <p14:tracePt t="60667" x="3435350" y="3803650"/>
          <p14:tracePt t="60680" x="3340100" y="3784600"/>
          <p14:tracePt t="60697" x="3155950" y="3752850"/>
          <p14:tracePt t="60699" x="3092450" y="3746500"/>
          <p14:tracePt t="60714" x="2990850" y="3733800"/>
          <p14:tracePt t="60730" x="2908300" y="3733800"/>
          <p14:tracePt t="60747" x="2851150" y="3733800"/>
          <p14:tracePt t="60764" x="2794000" y="3740150"/>
          <p14:tracePt t="60780" x="2736850" y="3746500"/>
          <p14:tracePt t="60797" x="2667000" y="3759200"/>
          <p14:tracePt t="60813" x="2609850" y="3771900"/>
          <p14:tracePt t="60830" x="2540000" y="3790950"/>
          <p14:tracePt t="60847" x="2470150" y="3822700"/>
          <p14:tracePt t="60863" x="2406650" y="3848100"/>
          <p14:tracePt t="60880" x="2368550" y="3867150"/>
          <p14:tracePt t="60896" x="2343150" y="3879850"/>
          <p14:tracePt t="60898" x="2330450" y="3886200"/>
          <p14:tracePt t="60913" x="2317750" y="3898900"/>
          <p14:tracePt t="60930" x="2298700" y="3930650"/>
          <p14:tracePt t="60946" x="2286000" y="3956050"/>
          <p14:tracePt t="60963" x="2279650" y="3968750"/>
          <p14:tracePt t="60980" x="2273300" y="3987800"/>
          <p14:tracePt t="60996" x="2273300" y="4006850"/>
          <p14:tracePt t="61013" x="2273300" y="4032250"/>
          <p14:tracePt t="61030" x="2279650" y="4051300"/>
          <p14:tracePt t="61046" x="2292350" y="4064000"/>
          <p14:tracePt t="61063" x="2298700" y="4083050"/>
          <p14:tracePt t="61080" x="2311400" y="4089400"/>
          <p14:tracePt t="61096" x="2330450" y="4102100"/>
          <p14:tracePt t="61114" x="2381250" y="4121150"/>
          <p14:tracePt t="61130" x="2457450" y="4152900"/>
          <p14:tracePt t="61147" x="2565400" y="4191000"/>
          <p14:tracePt t="61163" x="2711450" y="4222750"/>
          <p14:tracePt t="61180" x="2901950" y="4267200"/>
          <p14:tracePt t="61197" x="3130550" y="4318000"/>
          <p14:tracePt t="61213" x="3340100" y="4343400"/>
          <p14:tracePt t="61230" x="3511550" y="4349750"/>
          <p14:tracePt t="61247" x="3638550" y="4349750"/>
          <p14:tracePt t="61264" x="3714750" y="4349750"/>
          <p14:tracePt t="61268" x="3740150" y="4349750"/>
          <p14:tracePt t="61280" x="3759200" y="4349750"/>
          <p14:tracePt t="61297" x="3784600" y="4349750"/>
          <p14:tracePt t="61314" x="3829050" y="4349750"/>
          <p14:tracePt t="61331" x="3879850" y="4343400"/>
          <p14:tracePt t="61347" x="3911600" y="4330700"/>
          <p14:tracePt t="61364" x="3956050" y="4324350"/>
          <p14:tracePt t="61380" x="3975100" y="4318000"/>
          <p14:tracePt t="61397" x="3987800" y="4305300"/>
          <p14:tracePt t="61414" x="3994150" y="4298950"/>
          <p14:tracePt t="61430" x="4000500" y="4286250"/>
          <p14:tracePt t="61447" x="4013200" y="4273550"/>
          <p14:tracePt t="61463" x="4025900" y="4254500"/>
          <p14:tracePt t="61468" x="4025900" y="4241800"/>
          <p14:tracePt t="61481" x="4032250" y="4229100"/>
          <p14:tracePt t="61497" x="4038600" y="4210050"/>
          <p14:tracePt t="61514" x="4038600" y="4191000"/>
          <p14:tracePt t="61530" x="4038600" y="4178300"/>
          <p14:tracePt t="61546" x="4038600" y="4159250"/>
          <p14:tracePt t="61563" x="4038600" y="4133850"/>
          <p14:tracePt t="61580" x="4038600" y="4114800"/>
          <p14:tracePt t="61597" x="4032250" y="4089400"/>
          <p14:tracePt t="61614" x="4019550" y="4064000"/>
          <p14:tracePt t="61630" x="4006850" y="4051300"/>
          <p14:tracePt t="61647" x="3994150" y="4038600"/>
          <p14:tracePt t="61663" x="3962400" y="4013200"/>
          <p14:tracePt t="61667" x="3949700" y="4006850"/>
          <p14:tracePt t="61680" x="3930650" y="3994150"/>
          <p14:tracePt t="61697" x="3867150" y="3975100"/>
          <p14:tracePt t="61700" x="3835400" y="3968750"/>
          <p14:tracePt t="61714" x="3790950" y="3956050"/>
          <p14:tracePt t="61730" x="3625850" y="3930650"/>
          <p14:tracePt t="61747" x="3530600" y="3930650"/>
          <p14:tracePt t="61764" x="3435350" y="3930650"/>
          <p14:tracePt t="61780" x="3359150" y="3930650"/>
          <p14:tracePt t="61797" x="3302000" y="3930650"/>
          <p14:tracePt t="61814" x="3251200" y="3937000"/>
          <p14:tracePt t="61830" x="3206750" y="3949700"/>
          <p14:tracePt t="61847" x="3168650" y="3962400"/>
          <p14:tracePt t="61863" x="3130550" y="3975100"/>
          <p14:tracePt t="61867" x="3117850" y="3987800"/>
          <p14:tracePt t="61880" x="3098800" y="3994150"/>
          <p14:tracePt t="61897" x="3060700" y="4013200"/>
          <p14:tracePt t="61914" x="3028950" y="4032250"/>
          <p14:tracePt t="61916" x="3016250" y="4044950"/>
          <p14:tracePt t="61931" x="2990850" y="4051300"/>
          <p14:tracePt t="61947" x="2978150" y="4064000"/>
          <p14:tracePt t="61963" x="2971800" y="4070350"/>
          <p14:tracePt t="61980" x="2971800" y="4076700"/>
          <p14:tracePt t="61997" x="2965450" y="4083050"/>
          <p14:tracePt t="62013" x="2965450" y="4095750"/>
          <p14:tracePt t="62030" x="2965450" y="4114800"/>
          <p14:tracePt t="62034" x="2965450" y="4121150"/>
          <p14:tracePt t="62047" x="2965450" y="4133850"/>
          <p14:tracePt t="62063" x="2965450" y="4159250"/>
          <p14:tracePt t="62080" x="2984500" y="4178300"/>
          <p14:tracePt t="62096" x="2997200" y="4191000"/>
          <p14:tracePt t="62113" x="3022600" y="4197350"/>
          <p14:tracePt t="62129" x="3079750" y="4210050"/>
          <p14:tracePt t="62146" x="3130550" y="4216400"/>
          <p14:tracePt t="62163" x="3213100" y="4216400"/>
          <p14:tracePt t="62179" x="3333750" y="4229100"/>
          <p14:tracePt t="62196" x="3435350" y="4229100"/>
          <p14:tracePt t="62213" x="3575050" y="4241800"/>
          <p14:tracePt t="62229" x="3695700" y="4260850"/>
          <p14:tracePt t="62246" x="3771900" y="4260850"/>
          <p14:tracePt t="62263" x="3816350" y="4260850"/>
          <p14:tracePt t="62280" x="3829050" y="4260850"/>
          <p14:tracePt t="62313" x="3835400" y="4260850"/>
          <p14:tracePt t="62330" x="3854450" y="4248150"/>
          <p14:tracePt t="62346" x="3860800" y="4241800"/>
          <p14:tracePt t="62363" x="3867150" y="4235450"/>
          <p14:tracePt t="62379" x="3879850" y="4222750"/>
          <p14:tracePt t="62413" x="3886200" y="4216400"/>
          <p14:tracePt t="62549" x="3898900" y="4210050"/>
          <p14:tracePt t="62590" x="3905250" y="4197350"/>
          <p14:tracePt t="62613" x="3911600" y="4191000"/>
          <p14:tracePt t="62629" x="3911600" y="4184650"/>
          <p14:tracePt t="62638" x="3911600" y="4178300"/>
          <p14:tracePt t="62647" x="3911600" y="4171950"/>
          <p14:tracePt t="62663" x="3911600" y="4152900"/>
          <p14:tracePt t="62679" x="3911600" y="4140200"/>
          <p14:tracePt t="62683" x="3911600" y="4133850"/>
          <p14:tracePt t="62714" x="3911600" y="4114800"/>
          <p14:tracePt t="62746" x="3911600" y="4108450"/>
          <p14:tracePt t="62763" x="3911600" y="4102100"/>
          <p14:tracePt t="62779" x="3911600" y="4095750"/>
          <p14:tracePt t="62796" x="3911600" y="4089400"/>
          <p14:tracePt t="62885" x="3911600" y="4083050"/>
          <p14:tracePt t="63370" x="0" y="0"/>
        </p14:tracePtLst>
        <p14:tracePtLst>
          <p14:tracePt t="64365" x="4483100" y="4235450"/>
          <p14:tracePt t="64428" x="4508500" y="4235450"/>
          <p14:tracePt t="64436" x="4540250" y="4235450"/>
          <p14:tracePt t="64446" x="4584700" y="4235450"/>
          <p14:tracePt t="64462" x="4711700" y="4235450"/>
          <p14:tracePt t="64479" x="4889500" y="4235450"/>
          <p14:tracePt t="64495" x="5099050" y="4235450"/>
          <p14:tracePt t="64512" x="5321300" y="4235450"/>
          <p14:tracePt t="64529" x="5530850" y="4235450"/>
          <p14:tracePt t="64530" x="5638800" y="4235450"/>
          <p14:tracePt t="64546" x="5822950" y="4235450"/>
          <p14:tracePt t="64562" x="6013450" y="4235450"/>
          <p14:tracePt t="64578" x="6184900" y="4235450"/>
          <p14:tracePt t="64595" x="6318250" y="4235450"/>
          <p14:tracePt t="64612" x="6426200" y="4235450"/>
          <p14:tracePt t="64629" x="6534150" y="4235450"/>
          <p14:tracePt t="64646" x="6604000" y="4248150"/>
          <p14:tracePt t="64662" x="6635750" y="4254500"/>
          <p14:tracePt t="64679" x="6648450" y="4254500"/>
          <p14:tracePt t="64695" x="6654800" y="4254500"/>
          <p14:tracePt t="64756" x="6661150" y="4254500"/>
          <p14:tracePt t="64781" x="6667500" y="4254500"/>
          <p14:tracePt t="64796" x="6673850" y="4260850"/>
          <p14:tracePt t="64812" x="6686550" y="4260850"/>
          <p14:tracePt t="64820" x="6705600" y="4267200"/>
          <p14:tracePt t="64829" x="6718300" y="4273550"/>
          <p14:tracePt t="64846" x="6781800" y="4286250"/>
          <p14:tracePt t="64862" x="6858000" y="4298950"/>
          <p14:tracePt t="64879" x="6946900" y="4318000"/>
          <p14:tracePt t="64896" x="7004050" y="4324350"/>
          <p14:tracePt t="64912" x="7048500" y="4324350"/>
          <p14:tracePt t="64915" x="7054850" y="4324350"/>
          <p14:tracePt t="64929" x="7061200" y="4324350"/>
          <p14:tracePt t="64946" x="7073900" y="4324350"/>
          <p14:tracePt t="64963" x="7086600" y="4324350"/>
          <p14:tracePt t="64996" x="7092950" y="4324350"/>
          <p14:tracePt t="65012" x="7099300" y="4324350"/>
          <p14:tracePt t="65946" x="0" y="0"/>
        </p14:tracePtLst>
        <p14:tracePtLst>
          <p14:tracePt t="66678" x="5695950" y="3835400"/>
          <p14:tracePt t="66692" x="5689600" y="3848100"/>
          <p14:tracePt t="66717" x="5689600" y="3860800"/>
          <p14:tracePt t="66724" x="5689600" y="3873500"/>
          <p14:tracePt t="66740" x="5689600" y="3886200"/>
          <p14:tracePt t="66748" x="5689600" y="3892550"/>
          <p14:tracePt t="66763" x="5689600" y="3917950"/>
          <p14:tracePt t="66779" x="5689600" y="3949700"/>
          <p14:tracePt t="66795" x="5689600" y="3981450"/>
          <p14:tracePt t="66812" x="5689600" y="4025900"/>
          <p14:tracePt t="66828" x="5689600" y="4076700"/>
          <p14:tracePt t="66846" x="5702300" y="4133850"/>
          <p14:tracePt t="66861" x="5715000" y="4171950"/>
          <p14:tracePt t="66878" x="5727700" y="4203700"/>
          <p14:tracePt t="66895" x="5746750" y="4235450"/>
          <p14:tracePt t="66911" x="5772150" y="4260850"/>
          <p14:tracePt t="66928" x="5829300" y="4292600"/>
          <p14:tracePt t="66945" x="5911850" y="4330700"/>
          <p14:tracePt t="66947" x="5975350" y="4356100"/>
          <p14:tracePt t="66962" x="6121400" y="4387850"/>
          <p14:tracePt t="66979" x="6273800" y="4419600"/>
          <p14:tracePt t="66995" x="6432550" y="4457700"/>
          <p14:tracePt t="67012" x="6584950" y="4470400"/>
          <p14:tracePt t="67029" x="6699250" y="4470400"/>
          <p14:tracePt t="67045" x="6826250" y="4470400"/>
          <p14:tracePt t="67062" x="6946900" y="4470400"/>
          <p14:tracePt t="67078" x="7073900" y="4470400"/>
          <p14:tracePt t="67095" x="7219950" y="4470400"/>
          <p14:tracePt t="67112" x="7359650" y="4470400"/>
          <p14:tracePt t="67114" x="7429500" y="4470400"/>
          <p14:tracePt t="67128" x="7493000" y="4470400"/>
          <p14:tracePt t="67145" x="7594600" y="4457700"/>
          <p14:tracePt t="67162" x="7677150" y="4438650"/>
          <p14:tracePt t="67179" x="7715250" y="4425950"/>
          <p14:tracePt t="67195" x="7740650" y="4413250"/>
          <p14:tracePt t="67211" x="7766050" y="4394200"/>
          <p14:tracePt t="67228" x="7785100" y="4375150"/>
          <p14:tracePt t="67245" x="7804150" y="4349750"/>
          <p14:tracePt t="67261" x="7816850" y="4324350"/>
          <p14:tracePt t="67278" x="7829550" y="4298950"/>
          <p14:tracePt t="67295" x="7842250" y="4273550"/>
          <p14:tracePt t="67311" x="7854950" y="4248150"/>
          <p14:tracePt t="67315" x="7861300" y="4229100"/>
          <p14:tracePt t="67328" x="7867650" y="4210050"/>
          <p14:tracePt t="67345" x="7867650" y="4184650"/>
          <p14:tracePt t="67362" x="7867650" y="4133850"/>
          <p14:tracePt t="67378" x="7861300" y="4102100"/>
          <p14:tracePt t="67395" x="7854950" y="4070350"/>
          <p14:tracePt t="67411" x="7848600" y="4044950"/>
          <p14:tracePt t="67428" x="7823200" y="4019550"/>
          <p14:tracePt t="67445" x="7804150" y="3987800"/>
          <p14:tracePt t="67461" x="7759700" y="3968750"/>
          <p14:tracePt t="67479" x="7677150" y="3930650"/>
          <p14:tracePt t="67495" x="7556500" y="3898900"/>
          <p14:tracePt t="67511" x="7391400" y="3860800"/>
          <p14:tracePt t="67515" x="7308850" y="3841750"/>
          <p14:tracePt t="67528" x="7219950" y="3829050"/>
          <p14:tracePt t="67545" x="7035800" y="3790950"/>
          <p14:tracePt t="67562" x="6769100" y="3740150"/>
          <p14:tracePt t="67578" x="6610350" y="3714750"/>
          <p14:tracePt t="67594" x="6483350" y="3714750"/>
          <p14:tracePt t="67611" x="6362700" y="3714750"/>
          <p14:tracePt t="67628" x="6261100" y="3714750"/>
          <p14:tracePt t="67644" x="6159500" y="3714750"/>
          <p14:tracePt t="67661" x="6064250" y="3714750"/>
          <p14:tracePt t="67678" x="5975350" y="3721100"/>
          <p14:tracePt t="67695" x="5918200" y="3733800"/>
          <p14:tracePt t="67711" x="5867400" y="3746500"/>
          <p14:tracePt t="67728" x="5835650" y="3759200"/>
          <p14:tracePt t="67731" x="5816600" y="3765550"/>
          <p14:tracePt t="67745" x="5797550" y="3771900"/>
          <p14:tracePt t="67762" x="5759450" y="3797300"/>
          <p14:tracePt t="67779" x="5727700" y="3810000"/>
          <p14:tracePt t="67795" x="5702300" y="3829050"/>
          <p14:tracePt t="67811" x="5676900" y="3848100"/>
          <p14:tracePt t="67828" x="5657850" y="3867150"/>
          <p14:tracePt t="67845" x="5638800" y="3892550"/>
          <p14:tracePt t="67861" x="5626100" y="3917950"/>
          <p14:tracePt t="67878" x="5626100" y="3937000"/>
          <p14:tracePt t="67895" x="5619750" y="3962400"/>
          <p14:tracePt t="67911" x="5619750" y="3975100"/>
          <p14:tracePt t="67917" x="5619750" y="3987800"/>
          <p14:tracePt t="67928" x="5619750" y="4000500"/>
          <p14:tracePt t="67945" x="5619750" y="4032250"/>
          <p14:tracePt t="67962" x="5619750" y="4057650"/>
          <p14:tracePt t="67978" x="5619750" y="4083050"/>
          <p14:tracePt t="67995" x="5619750" y="4108450"/>
          <p14:tracePt t="68011" x="5632450" y="4127500"/>
          <p14:tracePt t="68028" x="5651500" y="4152900"/>
          <p14:tracePt t="68045" x="5664200" y="4171950"/>
          <p14:tracePt t="68061" x="5689600" y="4197350"/>
          <p14:tracePt t="68078" x="5727700" y="4222750"/>
          <p14:tracePt t="68095" x="5765800" y="4248150"/>
          <p14:tracePt t="68111" x="5842000" y="4273550"/>
          <p14:tracePt t="68128" x="5930900" y="4298950"/>
          <p14:tracePt t="68131" x="5962650" y="4305300"/>
          <p14:tracePt t="68144" x="6007100" y="4311650"/>
          <p14:tracePt t="68161" x="6108700" y="4337050"/>
          <p14:tracePt t="68178" x="6273800" y="4349750"/>
          <p14:tracePt t="68195" x="6400800" y="4349750"/>
          <p14:tracePt t="68211" x="6534150" y="4349750"/>
          <p14:tracePt t="68228" x="6686550" y="4349750"/>
          <p14:tracePt t="68245" x="6832600" y="4349750"/>
          <p14:tracePt t="68262" x="6959600" y="4349750"/>
          <p14:tracePt t="68278" x="7092950" y="4337050"/>
          <p14:tracePt t="68295" x="7169150" y="4324350"/>
          <p14:tracePt t="68311" x="7239000" y="4311650"/>
          <p14:tracePt t="68328" x="7308850" y="4298950"/>
          <p14:tracePt t="68330" x="7340600" y="4292600"/>
          <p14:tracePt t="68344" x="7378700" y="4286250"/>
          <p14:tracePt t="68361" x="7442200" y="4273550"/>
          <p14:tracePt t="68378" x="7512050" y="4248150"/>
          <p14:tracePt t="68395" x="7537450" y="4235450"/>
          <p14:tracePt t="68411" x="7543800" y="4222750"/>
          <p14:tracePt t="68428" x="7550150" y="4210050"/>
          <p14:tracePt t="68444" x="7556500" y="4197350"/>
          <p14:tracePt t="68461" x="7562850" y="4184650"/>
          <p14:tracePt t="68478" x="7569200" y="4171950"/>
          <p14:tracePt t="68495" x="7569200" y="4159250"/>
          <p14:tracePt t="68511" x="7569200" y="4146550"/>
          <p14:tracePt t="68528" x="7569200" y="4140200"/>
          <p14:tracePt t="68532" x="7569200" y="4133850"/>
          <p14:tracePt t="68545" x="7569200" y="4127500"/>
          <p14:tracePt t="68561" x="7569200" y="4108450"/>
          <p14:tracePt t="68578" x="7569200" y="4089400"/>
          <p14:tracePt t="68594" x="7569200" y="4070350"/>
          <p14:tracePt t="68611" x="7569200" y="4064000"/>
          <p14:tracePt t="68628" x="7562850" y="4044950"/>
          <p14:tracePt t="68645" x="7556500" y="4025900"/>
          <p14:tracePt t="68661" x="7556500" y="4013200"/>
          <p14:tracePt t="68678" x="7543800" y="3987800"/>
          <p14:tracePt t="68695" x="7531100" y="3975100"/>
          <p14:tracePt t="68711" x="7524750" y="3962400"/>
          <p14:tracePt t="68728" x="7518400" y="3956050"/>
          <p14:tracePt t="68745" x="7512050" y="3949700"/>
          <p14:tracePt t="68761" x="7505700" y="3943350"/>
          <p14:tracePt t="68778" x="7486650" y="3943350"/>
          <p14:tracePt t="68794" x="7454900" y="3937000"/>
          <p14:tracePt t="68811" x="7385050" y="3924300"/>
          <p14:tracePt t="68828" x="7296150" y="3905250"/>
          <p14:tracePt t="68844" x="7169150" y="3873500"/>
          <p14:tracePt t="68861" x="6991350" y="3841750"/>
          <p14:tracePt t="68878" x="6794500" y="3816350"/>
          <p14:tracePt t="68894" x="6604000" y="3816350"/>
          <p14:tracePt t="68911" x="6426200" y="3816350"/>
          <p14:tracePt t="68928" x="6286500" y="3816350"/>
          <p14:tracePt t="68932" x="6242050" y="3816350"/>
          <p14:tracePt t="68944" x="6191250" y="3816350"/>
          <p14:tracePt t="68962" x="6140450" y="3829050"/>
          <p14:tracePt t="68979" x="6083300" y="3841750"/>
          <p14:tracePt t="68995" x="6045200" y="3848100"/>
          <p14:tracePt t="69011" x="6019800" y="3854450"/>
          <p14:tracePt t="69028" x="5981700" y="3854450"/>
          <p14:tracePt t="69045" x="5949950" y="3854450"/>
          <p14:tracePt t="69061" x="5918200" y="3854450"/>
          <p14:tracePt t="69077" x="5880100" y="3854450"/>
          <p14:tracePt t="69094" x="5842000" y="3867150"/>
          <p14:tracePt t="69110" x="5810250" y="3873500"/>
          <p14:tracePt t="69127" x="5772150" y="3886200"/>
          <p14:tracePt t="69144" x="5734050" y="3898900"/>
          <p14:tracePt t="69160" x="5702300" y="3911600"/>
          <p14:tracePt t="69177" x="5657850" y="3924300"/>
          <p14:tracePt t="69178" x="5645150" y="3930650"/>
          <p14:tracePt t="69194" x="5613400" y="3937000"/>
          <p14:tracePt t="69210" x="5594350" y="3949700"/>
          <p14:tracePt t="69228" x="5575300" y="3962400"/>
          <p14:tracePt t="69244" x="5568950" y="3968750"/>
          <p14:tracePt t="69261" x="5556250" y="3975100"/>
          <p14:tracePt t="69278" x="5549900" y="3987800"/>
          <p14:tracePt t="69294" x="5543550" y="3994150"/>
          <p14:tracePt t="69311" x="5537200" y="4006850"/>
          <p14:tracePt t="69328" x="5530850" y="4019550"/>
          <p14:tracePt t="69344" x="5524500" y="4032250"/>
          <p14:tracePt t="69347" x="5518150" y="4044950"/>
          <p14:tracePt t="69363" x="5518150" y="4057650"/>
          <p14:tracePt t="69378" x="5518150" y="4076700"/>
          <p14:tracePt t="69394" x="5518150" y="4108450"/>
          <p14:tracePt t="69411" x="5518150" y="4133850"/>
          <p14:tracePt t="69427" x="5530850" y="4165600"/>
          <p14:tracePt t="69444" x="5549900" y="4191000"/>
          <p14:tracePt t="69461" x="5575300" y="4210050"/>
          <p14:tracePt t="69477" x="5613400" y="4235450"/>
          <p14:tracePt t="69494" x="5664200" y="4248150"/>
          <p14:tracePt t="69511" x="5721350" y="4260850"/>
          <p14:tracePt t="69515" x="5765800" y="4279900"/>
          <p14:tracePt t="69527" x="5822950" y="4286250"/>
          <p14:tracePt t="69532" x="5886450" y="4298950"/>
          <p14:tracePt t="69544" x="5962650" y="4311650"/>
          <p14:tracePt t="69561" x="6121400" y="4343400"/>
          <p14:tracePt t="69578" x="6400800" y="4349750"/>
          <p14:tracePt t="69594" x="6584950" y="4349750"/>
          <p14:tracePt t="69611" x="6775450" y="4349750"/>
          <p14:tracePt t="69627" x="6953250" y="4349750"/>
          <p14:tracePt t="69644" x="7118350" y="4349750"/>
          <p14:tracePt t="69660" x="7245350" y="4324350"/>
          <p14:tracePt t="69677" x="7346950" y="4311650"/>
          <p14:tracePt t="69694" x="7416800" y="4298950"/>
          <p14:tracePt t="69711" x="7461250" y="4286250"/>
          <p14:tracePt t="69728" x="7499350" y="4267200"/>
          <p14:tracePt t="69732" x="7512050" y="4254500"/>
          <p14:tracePt t="69744" x="7512050" y="4248150"/>
          <p14:tracePt t="69761" x="7524750" y="4229100"/>
          <p14:tracePt t="69777" x="7537450" y="4222750"/>
          <p14:tracePt t="69795" x="7556500" y="4191000"/>
          <p14:tracePt t="69811" x="7569200" y="4165600"/>
          <p14:tracePt t="69827" x="7581900" y="4146550"/>
          <p14:tracePt t="69844" x="7594600" y="4114800"/>
          <p14:tracePt t="69861" x="7607300" y="4095750"/>
          <p14:tracePt t="69877" x="7613650" y="4083050"/>
          <p14:tracePt t="69894" x="7620000" y="4064000"/>
          <p14:tracePt t="69911" x="7620000" y="4051300"/>
          <p14:tracePt t="69927" x="7620000" y="4038600"/>
          <p14:tracePt t="69931" x="7620000" y="4025900"/>
          <p14:tracePt t="69948" x="7620000" y="4006850"/>
          <p14:tracePt t="69961" x="7613650" y="3994150"/>
          <p14:tracePt t="69977" x="7594600" y="3968750"/>
          <p14:tracePt t="69995" x="7512050" y="3911600"/>
          <p14:tracePt t="70011" x="7410450" y="3873500"/>
          <p14:tracePt t="70028" x="7258050" y="3829050"/>
          <p14:tracePt t="70044" x="7061200" y="3790950"/>
          <p14:tracePt t="70061" x="6851650" y="3752850"/>
          <p14:tracePt t="70077" x="6635750" y="3727450"/>
          <p14:tracePt t="70094" x="6426200" y="3727450"/>
          <p14:tracePt t="70110" x="6229350" y="3727450"/>
          <p14:tracePt t="70127" x="6051550" y="3727450"/>
          <p14:tracePt t="70143" x="5892800" y="3727450"/>
          <p14:tracePt t="70160" x="5772150" y="3733800"/>
          <p14:tracePt t="70177" x="5689600" y="3752850"/>
          <p14:tracePt t="70179" x="5657850" y="3759200"/>
          <p14:tracePt t="70194" x="5613400" y="3771900"/>
          <p14:tracePt t="70210" x="5568950" y="3790950"/>
          <p14:tracePt t="70227" x="5537200" y="3810000"/>
          <p14:tracePt t="70244" x="5499100" y="3835400"/>
          <p14:tracePt t="70260" x="5480050" y="3860800"/>
          <p14:tracePt t="70277" x="5454650" y="3873500"/>
          <p14:tracePt t="70293" x="5448300" y="3886200"/>
          <p14:tracePt t="70311" x="5435600" y="3905250"/>
          <p14:tracePt t="70327" x="5429250" y="3924300"/>
          <p14:tracePt t="70344" x="5422900" y="3949700"/>
          <p14:tracePt t="70347" x="5422900" y="3968750"/>
          <p14:tracePt t="70360" x="5422900" y="3981450"/>
          <p14:tracePt t="70377" x="5422900" y="4019550"/>
          <p14:tracePt t="70394" x="5422900" y="4083050"/>
          <p14:tracePt t="70411" x="5429250" y="4140200"/>
          <p14:tracePt t="70427" x="5448300" y="4184650"/>
          <p14:tracePt t="70444" x="5480050" y="4216400"/>
          <p14:tracePt t="70461" x="5543550" y="4248150"/>
          <p14:tracePt t="70477" x="5645150" y="4286250"/>
          <p14:tracePt t="70494" x="5797550" y="4324350"/>
          <p14:tracePt t="70511" x="5969000" y="4337050"/>
          <p14:tracePt t="70528" x="6159500" y="4349750"/>
          <p14:tracePt t="70531" x="6261100" y="4349750"/>
          <p14:tracePt t="70544" x="6369050" y="4349750"/>
          <p14:tracePt t="70561" x="6565900" y="4349750"/>
          <p14:tracePt t="70577" x="6750050" y="4349750"/>
          <p14:tracePt t="70579" x="6819900" y="4349750"/>
          <p14:tracePt t="70594" x="6959600" y="4337050"/>
          <p14:tracePt t="70610" x="7061200" y="4318000"/>
          <p14:tracePt t="70627" x="7112000" y="4286250"/>
          <p14:tracePt t="70643" x="7156450" y="4260850"/>
          <p14:tracePt t="70660" x="7188200" y="4241800"/>
          <p14:tracePt t="70677" x="7213600" y="4216400"/>
          <p14:tracePt t="70693" x="7226300" y="4197350"/>
          <p14:tracePt t="70710" x="7239000" y="4178300"/>
          <p14:tracePt t="70727" x="7239000" y="4165600"/>
          <p14:tracePt t="70744" x="7251700" y="4140200"/>
          <p14:tracePt t="70760" x="7251700" y="4133850"/>
          <p14:tracePt t="70777" x="7251700" y="4127500"/>
          <p14:tracePt t="70794" x="7258050" y="4114800"/>
          <p14:tracePt t="70819" x="7258050" y="4108450"/>
          <p14:tracePt t="71130" x="0" y="0"/>
        </p14:tracePtLst>
        <p14:tracePtLst>
          <p14:tracePt t="73924" x="8153400" y="4286250"/>
          <p14:tracePt t="73981" x="8172450" y="4286250"/>
          <p14:tracePt t="73987" x="8204200" y="4286250"/>
          <p14:tracePt t="73996" x="8248650" y="4286250"/>
          <p14:tracePt t="74010" x="8362950" y="4286250"/>
          <p14:tracePt t="74027" x="8521700" y="4286250"/>
          <p14:tracePt t="74043" x="8699500" y="4286250"/>
          <p14:tracePt t="74059" x="8870950" y="4286250"/>
          <p14:tracePt t="74076" x="9017000" y="4286250"/>
          <p14:tracePt t="74093" x="9112250" y="4286250"/>
          <p14:tracePt t="74109" x="9169400" y="4286250"/>
          <p14:tracePt t="74126" x="9213850" y="4286250"/>
          <p14:tracePt t="74143" x="9232900" y="4286250"/>
          <p14:tracePt t="74147" x="9245600" y="4286250"/>
          <p14:tracePt t="74159" x="9251950" y="4286250"/>
          <p14:tracePt t="74176" x="9271000" y="4286250"/>
          <p14:tracePt t="74179" x="9283700" y="4286250"/>
          <p14:tracePt t="74192" x="9296400" y="4286250"/>
          <p14:tracePt t="74411" x="0" y="0"/>
        </p14:tracePtLst>
        <p14:tracePtLst>
          <p14:tracePt t="75396" x="1816100" y="4622800"/>
          <p14:tracePt t="75460" x="1822450" y="4622800"/>
          <p14:tracePt t="75468" x="1841500" y="4622800"/>
          <p14:tracePt t="75475" x="1873250" y="4622800"/>
          <p14:tracePt t="75492" x="1974850" y="4622800"/>
          <p14:tracePt t="75509" x="2133600" y="4622800"/>
          <p14:tracePt t="75526" x="2355850" y="4622800"/>
          <p14:tracePt t="75531" x="2470150" y="4622800"/>
          <p14:tracePt t="75542" x="2578100" y="4622800"/>
          <p14:tracePt t="75559" x="2736850" y="4622800"/>
          <p14:tracePt t="75564" x="2787650" y="4622800"/>
          <p14:tracePt t="75576" x="2819400" y="4622800"/>
          <p14:tracePt t="75592" x="2851150" y="4622800"/>
          <p14:tracePt t="75609" x="2863850" y="4622800"/>
          <p14:tracePt t="75612" x="2870200" y="4622800"/>
          <p14:tracePt t="75644" x="2876550" y="4622800"/>
          <p14:tracePt t="75652" x="2882900" y="4622800"/>
          <p14:tracePt t="75668" x="2889250" y="4622800"/>
          <p14:tracePt t="75683" x="2895600" y="4622800"/>
          <p14:tracePt t="75866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保留字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8001000" cy="100515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保留字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关键字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(keyword)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是对编译器有具体意义，不能在程序中用于其它目的的单词。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程序员定义的标识符不能是保留字。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1863547" y="438395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class</a:t>
            </a:r>
            <a:r>
              <a:rPr lang="en-US" altLang="zh-CN" sz="2000" dirty="0">
                <a:latin typeface="+mn-ea"/>
                <a:ea typeface="+mn-ea"/>
              </a:rPr>
              <a:t>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static void</a:t>
            </a:r>
            <a:r>
              <a:rPr lang="en-US" altLang="zh-CN" sz="2000" dirty="0">
                <a:latin typeface="+mn-ea"/>
                <a:ea typeface="+mn-ea"/>
              </a:rPr>
              <a:t>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66"/>
    </mc:Choice>
    <mc:Fallback xmlns="">
      <p:transition spd="slow" advTm="66866"/>
    </mc:Fallback>
  </mc:AlternateContent>
  <p:extLst>
    <p:ext uri="{3A86A75C-4F4B-4683-9AE1-C65F6400EC91}">
      <p14:laserTraceLst xmlns:p14="http://schemas.microsoft.com/office/powerpoint/2010/main">
        <p14:tracePtLst>
          <p14:tracePt t="10870" x="5810250" y="2489200"/>
          <p14:tracePt t="10948" x="5810250" y="2495550"/>
          <p14:tracePt t="10956" x="5816600" y="2495550"/>
          <p14:tracePt t="10964" x="5829300" y="2495550"/>
          <p14:tracePt t="10972" x="5848350" y="2495550"/>
          <p14:tracePt t="10989" x="5911850" y="2495550"/>
          <p14:tracePt t="11005" x="6032500" y="2495550"/>
          <p14:tracePt t="11022" x="6191250" y="2495550"/>
          <p14:tracePt t="11039" x="6369050" y="2495550"/>
          <p14:tracePt t="11056" x="6565900" y="2495550"/>
          <p14:tracePt t="11072" x="6775450" y="2495550"/>
          <p14:tracePt t="11089" x="6965950" y="2495550"/>
          <p14:tracePt t="11106" x="7143750" y="2495550"/>
          <p14:tracePt t="11108" x="7232650" y="2495550"/>
          <p14:tracePt t="11122" x="7315200" y="2495550"/>
          <p14:tracePt t="11139" x="7524750" y="2495550"/>
          <p14:tracePt t="11156" x="7651750" y="2495550"/>
          <p14:tracePt t="11172" x="7778750" y="2495550"/>
          <p14:tracePt t="11189" x="7899400" y="2495550"/>
          <p14:tracePt t="11206" x="7994650" y="2495550"/>
          <p14:tracePt t="11222" x="8070850" y="2495550"/>
          <p14:tracePt t="11239" x="8134350" y="2495550"/>
          <p14:tracePt t="11255" x="8204200" y="2495550"/>
          <p14:tracePt t="11272" x="8286750" y="2495550"/>
          <p14:tracePt t="11289" x="8375650" y="2495550"/>
          <p14:tracePt t="11305" x="8439150" y="2495550"/>
          <p14:tracePt t="11322" x="8502650" y="2495550"/>
          <p14:tracePt t="11324" x="8528050" y="2495550"/>
          <p14:tracePt t="11339" x="8566150" y="2495550"/>
          <p14:tracePt t="11356" x="8591550" y="2495550"/>
          <p14:tracePt t="11372" x="8604250" y="2495550"/>
          <p14:tracePt t="11389" x="8610600" y="2495550"/>
          <p14:tracePt t="11406" x="8623300" y="2495550"/>
          <p14:tracePt t="11422" x="8629650" y="2495550"/>
          <p14:tracePt t="11439" x="8636000" y="2495550"/>
          <p14:tracePt t="11788" x="0" y="0"/>
        </p14:tracePtLst>
        <p14:tracePtLst>
          <p14:tracePt t="13765" x="2311400" y="3028950"/>
          <p14:tracePt t="13815" x="2324100" y="3028950"/>
          <p14:tracePt t="13821" x="2330450" y="3028950"/>
          <p14:tracePt t="13829" x="2349500" y="3028950"/>
          <p14:tracePt t="13838" x="2374900" y="3028950"/>
          <p14:tracePt t="13855" x="2444750" y="3028950"/>
          <p14:tracePt t="13871" x="2546350" y="3028950"/>
          <p14:tracePt t="13888" x="2673350" y="3028950"/>
          <p14:tracePt t="13905" x="2819400" y="3028950"/>
          <p14:tracePt t="13921" x="2997200" y="3028950"/>
          <p14:tracePt t="13938" x="3200400" y="3028950"/>
          <p14:tracePt t="13940" x="3302000" y="3028950"/>
          <p14:tracePt t="13955" x="3409950" y="3028950"/>
          <p14:tracePt t="13971" x="3702050" y="3028950"/>
          <p14:tracePt t="13988" x="3879850" y="3028950"/>
          <p14:tracePt t="14004" x="4019550" y="3028950"/>
          <p14:tracePt t="14021" x="4127500" y="3028950"/>
          <p14:tracePt t="14038" x="4222750" y="3028950"/>
          <p14:tracePt t="14055" x="4286250" y="3028950"/>
          <p14:tracePt t="14072" x="4343400" y="3028950"/>
          <p14:tracePt t="14089" x="4381500" y="3028950"/>
          <p14:tracePt t="14093" x="4400550" y="3028950"/>
          <p14:tracePt t="14105" x="4413250" y="3028950"/>
          <p14:tracePt t="14121" x="4432300" y="3028950"/>
          <p14:tracePt t="14138" x="4438650" y="3028950"/>
          <p14:tracePt t="14140" x="4451350" y="3028950"/>
          <p14:tracePt t="14155" x="4457700" y="3028950"/>
          <p14:tracePt t="14181" x="4464050" y="3028950"/>
          <p14:tracePt t="14214" x="4470400" y="3028950"/>
          <p14:tracePt t="14246" x="4476750" y="3028950"/>
          <p14:tracePt t="14278" x="4483100" y="3028950"/>
          <p14:tracePt t="14536" x="4489450" y="3028950"/>
          <p14:tracePt t="14573" x="4495800" y="3028950"/>
          <p14:tracePt t="14590" x="4502150" y="3028950"/>
          <p14:tracePt t="14607" x="4508500" y="3028950"/>
          <p14:tracePt t="14615" x="4514850" y="3028950"/>
          <p14:tracePt t="14622" x="4521200" y="3028950"/>
          <p14:tracePt t="14638" x="4527550" y="3028950"/>
          <p14:tracePt t="14654" x="4540250" y="3028950"/>
          <p14:tracePt t="14671" x="4559300" y="3028950"/>
          <p14:tracePt t="14688" x="4584700" y="3028950"/>
          <p14:tracePt t="14704" x="4610100" y="3028950"/>
          <p14:tracePt t="14722" x="4654550" y="3028950"/>
          <p14:tracePt t="14724" x="4679950" y="3028950"/>
          <p14:tracePt t="14738" x="4711700" y="3028950"/>
          <p14:tracePt t="14754" x="4787900" y="3041650"/>
          <p14:tracePt t="14757" x="4826000" y="3048000"/>
          <p14:tracePt t="14772" x="4895850" y="3060700"/>
          <p14:tracePt t="14788" x="4965700" y="3073400"/>
          <p14:tracePt t="14804" x="5010150" y="3073400"/>
          <p14:tracePt t="14821" x="5060950" y="3073400"/>
          <p14:tracePt t="14838" x="5105400" y="3073400"/>
          <p14:tracePt t="14854" x="5137150" y="3073400"/>
          <p14:tracePt t="14871" x="5175250" y="3073400"/>
          <p14:tracePt t="14888" x="5207000" y="3073400"/>
          <p14:tracePt t="14905" x="5232400" y="3073400"/>
          <p14:tracePt t="14921" x="5257800" y="3073400"/>
          <p14:tracePt t="14924" x="5264150" y="3073400"/>
          <p14:tracePt t="14938" x="5276850" y="3073400"/>
          <p14:tracePt t="14954" x="5283200" y="3073400"/>
          <p14:tracePt t="14971" x="5295900" y="3073400"/>
          <p14:tracePt t="14988" x="5321300" y="3073400"/>
          <p14:tracePt t="15004" x="5340350" y="3073400"/>
          <p14:tracePt t="15021" x="5359400" y="3073400"/>
          <p14:tracePt t="15037" x="5372100" y="3073400"/>
          <p14:tracePt t="15054" x="5384800" y="3073400"/>
          <p14:tracePt t="15071" x="5397500" y="3073400"/>
          <p14:tracePt t="15088" x="5403850" y="3073400"/>
          <p14:tracePt t="15104" x="5416550" y="3073400"/>
          <p14:tracePt t="15121" x="5435600" y="3073400"/>
          <p14:tracePt t="15138" x="5454650" y="3073400"/>
          <p14:tracePt t="15141" x="5461000" y="3073400"/>
          <p14:tracePt t="15156" x="5486400" y="3073400"/>
          <p14:tracePt t="15172" x="5518150" y="3073400"/>
          <p14:tracePt t="15188" x="5537200" y="3073400"/>
          <p14:tracePt t="15204" x="5562600" y="3073400"/>
          <p14:tracePt t="15221" x="5600700" y="3073400"/>
          <p14:tracePt t="15238" x="5638800" y="3073400"/>
          <p14:tracePt t="15254" x="5683250" y="3073400"/>
          <p14:tracePt t="15271" x="5753100" y="3073400"/>
          <p14:tracePt t="15288" x="5816600" y="3073400"/>
          <p14:tracePt t="15304" x="5880100" y="3073400"/>
          <p14:tracePt t="15321" x="5969000" y="3073400"/>
          <p14:tracePt t="15338" x="6051550" y="3073400"/>
          <p14:tracePt t="15341" x="6096000" y="3073400"/>
          <p14:tracePt t="15354" x="6140450" y="3073400"/>
          <p14:tracePt t="15372" x="6235700" y="3073400"/>
          <p14:tracePt t="15388" x="6305550" y="3073400"/>
          <p14:tracePt t="15404" x="6362700" y="3073400"/>
          <p14:tracePt t="15421" x="6426200" y="3073400"/>
          <p14:tracePt t="15438" x="6489700" y="3073400"/>
          <p14:tracePt t="15454" x="6553200" y="3073400"/>
          <p14:tracePt t="15471" x="6623050" y="3073400"/>
          <p14:tracePt t="15488" x="6686550" y="3073400"/>
          <p14:tracePt t="15504" x="6750050" y="3073400"/>
          <p14:tracePt t="15521" x="6819900" y="3073400"/>
          <p14:tracePt t="15538" x="6883400" y="3073400"/>
          <p14:tracePt t="15540" x="6915150" y="3073400"/>
          <p14:tracePt t="15554" x="6940550" y="3073400"/>
          <p14:tracePt t="15572" x="7035800" y="3073400"/>
          <p14:tracePt t="15588" x="7099300" y="3073400"/>
          <p14:tracePt t="15604" x="7156450" y="3073400"/>
          <p14:tracePt t="15621" x="7207250" y="3073400"/>
          <p14:tracePt t="15638" x="7239000" y="3073400"/>
          <p14:tracePt t="15655" x="7270750" y="3079750"/>
          <p14:tracePt t="15671" x="7283450" y="3079750"/>
          <p14:tracePt t="15688" x="7302500" y="3086100"/>
          <p14:tracePt t="15704" x="7327900" y="3092450"/>
          <p14:tracePt t="15721" x="7340600" y="3098800"/>
          <p14:tracePt t="15724" x="7346950" y="3098800"/>
          <p14:tracePt t="15737" x="7359650" y="3098800"/>
          <p14:tracePt t="15754" x="7372350" y="3105150"/>
          <p14:tracePt t="15772" x="7404100" y="3111500"/>
          <p14:tracePt t="15788" x="7423150" y="3111500"/>
          <p14:tracePt t="15804" x="7454900" y="3117850"/>
          <p14:tracePt t="15821" x="7480300" y="3124200"/>
          <p14:tracePt t="15837" x="7505700" y="3124200"/>
          <p14:tracePt t="15854" x="7524750" y="3124200"/>
          <p14:tracePt t="15871" x="7543800" y="3124200"/>
          <p14:tracePt t="15888" x="7562850" y="3124200"/>
          <p14:tracePt t="15905" x="7588250" y="3124200"/>
          <p14:tracePt t="15921" x="7607300" y="3124200"/>
          <p14:tracePt t="15925" x="7613650" y="3124200"/>
          <p14:tracePt t="15938" x="7620000" y="3124200"/>
          <p14:tracePt t="15954" x="7632700" y="3124200"/>
          <p14:tracePt t="15971" x="7651750" y="3124200"/>
          <p14:tracePt t="15988" x="7670800" y="3117850"/>
          <p14:tracePt t="16004" x="7689850" y="3105150"/>
          <p14:tracePt t="16020" x="7696200" y="3098800"/>
          <p14:tracePt t="16037" x="7715250" y="3086100"/>
          <p14:tracePt t="16054" x="7715250" y="3079750"/>
          <p14:tracePt t="16070" x="7721600" y="3060700"/>
          <p14:tracePt t="16087" x="7721600" y="3048000"/>
          <p14:tracePt t="16104" x="7721600" y="3035300"/>
          <p14:tracePt t="16120" x="7721600" y="3022600"/>
          <p14:tracePt t="16138" x="7721600" y="3003550"/>
          <p14:tracePt t="16141" x="7721600" y="2997200"/>
          <p14:tracePt t="16154" x="7721600" y="2978150"/>
          <p14:tracePt t="16172" x="7702550" y="2952750"/>
          <p14:tracePt t="16188" x="7677150" y="2933700"/>
          <p14:tracePt t="16204" x="7639050" y="2901950"/>
          <p14:tracePt t="16221" x="7581900" y="2863850"/>
          <p14:tracePt t="16237" x="7518400" y="2838450"/>
          <p14:tracePt t="16254" x="7467600" y="2813050"/>
          <p14:tracePt t="16271" x="7416800" y="2800350"/>
          <p14:tracePt t="16287" x="7385050" y="2787650"/>
          <p14:tracePt t="16304" x="7353300" y="2774950"/>
          <p14:tracePt t="16320" x="7327900" y="2768600"/>
          <p14:tracePt t="16324" x="7308850" y="2768600"/>
          <p14:tracePt t="16337" x="7302500" y="2768600"/>
          <p14:tracePt t="16340" x="7277100" y="2762250"/>
          <p14:tracePt t="16354" x="7264400" y="2762250"/>
          <p14:tracePt t="16357" x="7239000" y="2755900"/>
          <p14:tracePt t="16374" x="7226300" y="2755900"/>
          <p14:tracePt t="16388" x="7200900" y="2755900"/>
          <p14:tracePt t="16404" x="7181850" y="2755900"/>
          <p14:tracePt t="16421" x="7150100" y="2755900"/>
          <p14:tracePt t="16437" x="7124700" y="2755900"/>
          <p14:tracePt t="16454" x="7099300" y="2768600"/>
          <p14:tracePt t="16471" x="7061200" y="2787650"/>
          <p14:tracePt t="16487" x="7042150" y="2806700"/>
          <p14:tracePt t="16504" x="7010400" y="2819400"/>
          <p14:tracePt t="16520" x="7004050" y="2832100"/>
          <p14:tracePt t="16524" x="6997700" y="2838450"/>
          <p14:tracePt t="16538" x="6991350" y="2844800"/>
          <p14:tracePt t="16543" x="6985000" y="2857500"/>
          <p14:tracePt t="16554" x="6978650" y="2863850"/>
          <p14:tracePt t="16571" x="6978650" y="2870200"/>
          <p14:tracePt t="16588" x="6978650" y="2901950"/>
          <p14:tracePt t="16604" x="6978650" y="2921000"/>
          <p14:tracePt t="16621" x="6985000" y="2946400"/>
          <p14:tracePt t="16638" x="6991350" y="2971800"/>
          <p14:tracePt t="16654" x="7023100" y="2990850"/>
          <p14:tracePt t="16671" x="7054850" y="3009900"/>
          <p14:tracePt t="16688" x="7086600" y="3022600"/>
          <p14:tracePt t="16704" x="7105650" y="3022600"/>
          <p14:tracePt t="16721" x="7118350" y="3022600"/>
          <p14:tracePt t="16737" x="7131050" y="3022600"/>
          <p14:tracePt t="16741" x="7137400" y="3022600"/>
          <p14:tracePt t="16754" x="7150100" y="3022600"/>
          <p14:tracePt t="16771" x="7169150" y="3022600"/>
          <p14:tracePt t="16774" x="7188200" y="3022600"/>
          <p14:tracePt t="16788" x="7213600" y="3016250"/>
          <p14:tracePt t="16804" x="7239000" y="3009900"/>
          <p14:tracePt t="16820" x="7258050" y="3003550"/>
          <p14:tracePt t="16837" x="7264400" y="3003550"/>
          <p14:tracePt t="16854" x="7270750" y="3003550"/>
          <p14:tracePt t="16885" x="7277100" y="3003550"/>
          <p14:tracePt t="17596" x="0" y="0"/>
        </p14:tracePtLst>
        <p14:tracePtLst>
          <p14:tracePt t="19742" x="1600200" y="3708400"/>
          <p14:tracePt t="19821" x="1593850" y="3714750"/>
          <p14:tracePt t="19846" x="1606550" y="3721100"/>
          <p14:tracePt t="19854" x="1612900" y="3721100"/>
          <p14:tracePt t="19861" x="1625600" y="3721100"/>
          <p14:tracePt t="19870" x="1651000" y="3721100"/>
          <p14:tracePt t="19886" x="1727200" y="3721100"/>
          <p14:tracePt t="19903" x="1841500" y="3721100"/>
          <p14:tracePt t="19919" x="2000250" y="3721100"/>
          <p14:tracePt t="19936" x="2171700" y="3721100"/>
          <p14:tracePt t="19953" x="2336800" y="3721100"/>
          <p14:tracePt t="19970" x="2495550" y="3721100"/>
          <p14:tracePt t="19973" x="2559050" y="3721100"/>
          <p14:tracePt t="19986" x="2616200" y="3721100"/>
          <p14:tracePt t="20003" x="2749550" y="3721100"/>
          <p14:tracePt t="20020" x="2819400" y="3721100"/>
          <p14:tracePt t="20036" x="2863850" y="3721100"/>
          <p14:tracePt t="20052" x="2914650" y="3721100"/>
          <p14:tracePt t="20069" x="2959100" y="3721100"/>
          <p14:tracePt t="20086" x="2997200" y="3721100"/>
          <p14:tracePt t="20103" x="3028950" y="3721100"/>
          <p14:tracePt t="20119" x="3048000" y="3721100"/>
          <p14:tracePt t="20136" x="3060700" y="3721100"/>
          <p14:tracePt t="20152" x="3067050" y="3721100"/>
          <p14:tracePt t="20170" x="3073400" y="3721100"/>
          <p14:tracePt t="20186" x="3092450" y="3721100"/>
          <p14:tracePt t="20203" x="3117850" y="3721100"/>
          <p14:tracePt t="20205" x="3136900" y="3721100"/>
          <p14:tracePt t="20220" x="3175000" y="3721100"/>
          <p14:tracePt t="20236" x="3219450" y="3721100"/>
          <p14:tracePt t="20253" x="3263900" y="3721100"/>
          <p14:tracePt t="20269" x="3302000" y="3721100"/>
          <p14:tracePt t="20286" x="3340100" y="3721100"/>
          <p14:tracePt t="20302" x="3371850" y="3721100"/>
          <p14:tracePt t="20319" x="3416300" y="3721100"/>
          <p14:tracePt t="20336" x="3473450" y="3721100"/>
          <p14:tracePt t="20352" x="3530600" y="3721100"/>
          <p14:tracePt t="20369" x="3587750" y="3721100"/>
          <p14:tracePt t="20386" x="3625850" y="3721100"/>
          <p14:tracePt t="20388" x="3644900" y="3721100"/>
          <p14:tracePt t="20402" x="3657600" y="3721100"/>
          <p14:tracePt t="20420" x="3689350" y="3721100"/>
          <p14:tracePt t="20436" x="3702050" y="3721100"/>
          <p14:tracePt t="20453" x="3727450" y="3721100"/>
          <p14:tracePt t="20469" x="3740150" y="3721100"/>
          <p14:tracePt t="20486" x="3752850" y="3721100"/>
          <p14:tracePt t="20503" x="3759200" y="3721100"/>
          <p14:tracePt t="20519" x="3771900" y="3721100"/>
          <p14:tracePt t="20536" x="3778250" y="3721100"/>
          <p14:tracePt t="20539" x="3784600" y="3721100"/>
          <p14:tracePt t="20553" x="3790950" y="3721100"/>
          <p14:tracePt t="20569" x="3797300" y="3721100"/>
          <p14:tracePt t="20586" x="3803650" y="3721100"/>
          <p14:tracePt t="20602" x="3810000" y="3721100"/>
          <p14:tracePt t="20621" x="3816350" y="3721100"/>
          <p14:tracePt t="20636" x="3822700" y="3721100"/>
          <p14:tracePt t="20695" x="3829050" y="3721100"/>
          <p14:tracePt t="20709" x="3835400" y="3721100"/>
          <p14:tracePt t="20719" x="3841750" y="3721100"/>
          <p14:tracePt t="20742" x="3848100" y="3721100"/>
          <p14:tracePt t="20758" x="3854450" y="3721100"/>
          <p14:tracePt t="20774" x="3867150" y="3721100"/>
          <p14:tracePt t="20782" x="3873500" y="3721100"/>
          <p14:tracePt t="20790" x="3879850" y="3721100"/>
          <p14:tracePt t="20802" x="3886200" y="3721100"/>
          <p14:tracePt t="20819" x="3911600" y="3721100"/>
          <p14:tracePt t="20836" x="3924300" y="3721100"/>
          <p14:tracePt t="20852" x="3943350" y="3721100"/>
          <p14:tracePt t="20869" x="3968750" y="3721100"/>
          <p14:tracePt t="20885" x="4000500" y="3721100"/>
          <p14:tracePt t="20902" x="4032250" y="3721100"/>
          <p14:tracePt t="20919" x="4057650" y="3721100"/>
          <p14:tracePt t="20936" x="4089400" y="3721100"/>
          <p14:tracePt t="20953" x="4102100" y="3721100"/>
          <p14:tracePt t="20969" x="4108450" y="3721100"/>
          <p14:tracePt t="20986" x="4121150" y="3721100"/>
          <p14:tracePt t="21002" x="4127500" y="3721100"/>
          <p14:tracePt t="21019" x="4140200" y="3721100"/>
          <p14:tracePt t="21036" x="4146550" y="3721100"/>
          <p14:tracePt t="21052" x="4152900" y="3721100"/>
          <p14:tracePt t="21069" x="4165600" y="3721100"/>
          <p14:tracePt t="21086" x="4171950" y="3721100"/>
          <p14:tracePt t="21102" x="4184650" y="3721100"/>
          <p14:tracePt t="21119" x="4203700" y="3721100"/>
          <p14:tracePt t="21136" x="4210050" y="3721100"/>
          <p14:tracePt t="21152" x="4222750" y="3721100"/>
          <p14:tracePt t="21169" x="4248150" y="3721100"/>
          <p14:tracePt t="21186" x="4279900" y="3721100"/>
          <p14:tracePt t="21188" x="4298950" y="3721100"/>
          <p14:tracePt t="21203" x="4305300" y="3721100"/>
          <p14:tracePt t="21220" x="4343400" y="3721100"/>
          <p14:tracePt t="21236" x="4362450" y="3721100"/>
          <p14:tracePt t="21252" x="4375150" y="3721100"/>
          <p14:tracePt t="21269" x="4394200" y="3721100"/>
          <p14:tracePt t="21286" x="4406900" y="3721100"/>
          <p14:tracePt t="21302" x="4413250" y="3721100"/>
          <p14:tracePt t="21319" x="4432300" y="3721100"/>
          <p14:tracePt t="21335" x="4438650" y="3721100"/>
          <p14:tracePt t="21352" x="4451350" y="3721100"/>
          <p14:tracePt t="21368" x="4470400" y="3721100"/>
          <p14:tracePt t="21386" x="4476750" y="3721100"/>
          <p14:tracePt t="21402" x="4489450" y="3721100"/>
          <p14:tracePt t="21404" x="4502150" y="3721100"/>
          <p14:tracePt t="21422" x="4508500" y="3721100"/>
          <p14:tracePt t="21436" x="4527550" y="3721100"/>
          <p14:tracePt t="21452" x="4546600" y="3721100"/>
          <p14:tracePt t="21469" x="4572000" y="3721100"/>
          <p14:tracePt t="21486" x="4597400" y="3721100"/>
          <p14:tracePt t="21503" x="4616450" y="3721100"/>
          <p14:tracePt t="21519" x="4635500" y="3721100"/>
          <p14:tracePt t="21535" x="4654550" y="3721100"/>
          <p14:tracePt t="21552" x="4686300" y="3721100"/>
          <p14:tracePt t="21569" x="4711700" y="3721100"/>
          <p14:tracePt t="21586" x="4730750" y="3721100"/>
          <p14:tracePt t="21602" x="4743450" y="3721100"/>
          <p14:tracePt t="21619" x="4749800" y="3721100"/>
          <p14:tracePt t="22166" x="4756150" y="3721100"/>
          <p14:tracePt t="22372" x="4762500" y="3721100"/>
          <p14:tracePt t="22380" x="4768850" y="3721100"/>
          <p14:tracePt t="22405" x="4775200" y="3721100"/>
          <p14:tracePt t="22462" x="4781550" y="3721100"/>
          <p14:tracePt t="22494" x="4787900" y="3721100"/>
          <p14:tracePt t="22519" x="4794250" y="3721100"/>
          <p14:tracePt t="22537" x="4800600" y="3721100"/>
          <p14:tracePt t="22549" x="4806950" y="3721100"/>
          <p14:tracePt t="22565" x="4813300" y="3721100"/>
          <p14:tracePt t="22572" x="4819650" y="3721100"/>
          <p14:tracePt t="22588" x="4826000" y="3721100"/>
          <p14:tracePt t="22605" x="4832350" y="3721100"/>
          <p14:tracePt t="22620" x="4838700" y="3721100"/>
          <p14:tracePt t="22645" x="4845050" y="3721100"/>
          <p14:tracePt t="22662" x="4851400" y="3721100"/>
          <p14:tracePt t="22677" x="4857750" y="3721100"/>
          <p14:tracePt t="22685" x="4864100" y="3721100"/>
          <p14:tracePt t="22702" x="4870450" y="3721100"/>
          <p14:tracePt t="22718" x="4883150" y="3721100"/>
          <p14:tracePt t="22752" x="4889500" y="3721100"/>
          <p14:tracePt t="22769" x="4895850" y="3721100"/>
          <p14:tracePt t="22786" x="4902200" y="3721100"/>
          <p14:tracePt t="22807" x="4908550" y="3721100"/>
          <p14:tracePt t="22820" x="4914900" y="3721100"/>
          <p14:tracePt t="22836" x="4933950" y="3721100"/>
          <p14:tracePt t="22852" x="4953000" y="3721100"/>
          <p14:tracePt t="22868" x="4978400" y="3721100"/>
          <p14:tracePt t="22885" x="5010150" y="3721100"/>
          <p14:tracePt t="22902" x="5060950" y="3721100"/>
          <p14:tracePt t="22918" x="5118100" y="3721100"/>
          <p14:tracePt t="22935" x="5187950" y="3721100"/>
          <p14:tracePt t="22952" x="5276850" y="3721100"/>
          <p14:tracePt t="22968" x="5365750" y="3721100"/>
          <p14:tracePt t="22985" x="5441950" y="3721100"/>
          <p14:tracePt t="23002" x="5511800" y="3721100"/>
          <p14:tracePt t="23005" x="5549900" y="3721100"/>
          <p14:tracePt t="23018" x="5568950" y="3721100"/>
          <p14:tracePt t="23036" x="5638800" y="3721100"/>
          <p14:tracePt t="23052" x="5676900" y="3721100"/>
          <p14:tracePt t="23068" x="5715000" y="3721100"/>
          <p14:tracePt t="23085" x="5765800" y="3721100"/>
          <p14:tracePt t="23102" x="5810250" y="3721100"/>
          <p14:tracePt t="23118" x="5861050" y="3721100"/>
          <p14:tracePt t="23135" x="5905500" y="3721100"/>
          <p14:tracePt t="23152" x="5956300" y="3721100"/>
          <p14:tracePt t="23168" x="6000750" y="3721100"/>
          <p14:tracePt t="23186" x="6057900" y="3721100"/>
          <p14:tracePt t="23188" x="6102350" y="3721100"/>
          <p14:tracePt t="23202" x="6134100" y="3721100"/>
          <p14:tracePt t="23219" x="6210300" y="3721100"/>
          <p14:tracePt t="23222" x="6254750" y="3721100"/>
          <p14:tracePt t="23236" x="6318250" y="3721100"/>
          <p14:tracePt t="23252" x="6362700" y="3721100"/>
          <p14:tracePt t="23268" x="6400800" y="3721100"/>
          <p14:tracePt t="23285" x="6426200" y="3721100"/>
          <p14:tracePt t="23302" x="6445250" y="3721100"/>
          <p14:tracePt t="23318" x="6470650" y="3721100"/>
          <p14:tracePt t="23335" x="6508750" y="3721100"/>
          <p14:tracePt t="23352" x="6527800" y="3721100"/>
          <p14:tracePt t="23368" x="6553200" y="3721100"/>
          <p14:tracePt t="23372" x="6559550" y="3721100"/>
          <p14:tracePt t="23385" x="6565900" y="3721100"/>
          <p14:tracePt t="23401" x="6584950" y="3721100"/>
          <p14:tracePt t="23418" x="6597650" y="3721100"/>
          <p14:tracePt t="23436" x="6661150" y="3721100"/>
          <p14:tracePt t="23452" x="6718300" y="3721100"/>
          <p14:tracePt t="23468" x="6775450" y="3721100"/>
          <p14:tracePt t="23485" x="6819900" y="3721100"/>
          <p14:tracePt t="23502" x="6845300" y="3721100"/>
          <p14:tracePt t="23518" x="6858000" y="3721100"/>
          <p14:tracePt t="23535" x="6864350" y="3721100"/>
          <p14:tracePt t="23939" x="0" y="0"/>
        </p14:tracePtLst>
        <p14:tracePtLst>
          <p14:tracePt t="25703" x="3594100" y="3676650"/>
          <p14:tracePt t="25758" x="3600450" y="3676650"/>
          <p14:tracePt t="25767" x="3613150" y="3676650"/>
          <p14:tracePt t="25774" x="3619500" y="3676650"/>
          <p14:tracePt t="25784" x="3638550" y="3676650"/>
          <p14:tracePt t="25801" x="3670300" y="3676650"/>
          <p14:tracePt t="25817" x="3721100" y="3676650"/>
          <p14:tracePt t="25820" x="3752850" y="3676650"/>
          <p14:tracePt t="25834" x="3803650" y="3676650"/>
          <p14:tracePt t="25851" x="3924300" y="3676650"/>
          <p14:tracePt t="25853" x="3987800" y="3676650"/>
          <p14:tracePt t="25868" x="4133850" y="3676650"/>
          <p14:tracePt t="25884" x="4279900" y="3676650"/>
          <p14:tracePt t="25901" x="4406900" y="3676650"/>
          <p14:tracePt t="25917" x="4508500" y="3676650"/>
          <p14:tracePt t="25934" x="4572000" y="3676650"/>
          <p14:tracePt t="25951" x="4610100" y="3676650"/>
          <p14:tracePt t="25968" x="4648200" y="3676650"/>
          <p14:tracePt t="25984" x="4673600" y="3676650"/>
          <p14:tracePt t="26001" x="4686300" y="3676650"/>
          <p14:tracePt t="26018" x="4699000" y="3676650"/>
          <p14:tracePt t="26063" x="4705350" y="3676650"/>
          <p14:tracePt t="26516" x="0" y="0"/>
        </p14:tracePtLst>
        <p14:tracePtLst>
          <p14:tracePt t="27366" x="3752850" y="3689350"/>
          <p14:tracePt t="27446" x="3759200" y="3689350"/>
          <p14:tracePt t="27455" x="3771900" y="3689350"/>
          <p14:tracePt t="27468" x="3803650" y="3689350"/>
          <p14:tracePt t="27484" x="3854450" y="3689350"/>
          <p14:tracePt t="27500" x="3917950" y="3689350"/>
          <p14:tracePt t="27517" x="3994150" y="3689350"/>
          <p14:tracePt t="27534" x="4076700" y="3689350"/>
          <p14:tracePt t="27550" x="4184650" y="3689350"/>
          <p14:tracePt t="27567" x="4279900" y="3689350"/>
          <p14:tracePt t="27584" x="4368800" y="3689350"/>
          <p14:tracePt t="27600" x="4445000" y="3689350"/>
          <p14:tracePt t="27617" x="4508500" y="3689350"/>
          <p14:tracePt t="27633" x="4559300" y="3689350"/>
          <p14:tracePt t="27637" x="4578350" y="3689350"/>
          <p14:tracePt t="27650" x="4597400" y="3689350"/>
          <p14:tracePt t="27667" x="4629150" y="3689350"/>
          <p14:tracePt t="27669" x="4648200" y="3689350"/>
          <p14:tracePt t="27683" x="4667250" y="3689350"/>
          <p14:tracePt t="27700" x="4679950" y="3689350"/>
          <p14:tracePt t="27717" x="4686300" y="3689350"/>
          <p14:tracePt t="27733" x="4692650" y="3689350"/>
          <p14:tracePt t="27750" x="4699000" y="3689350"/>
          <p14:tracePt t="27767" x="4711700" y="3689350"/>
          <p14:tracePt t="27783" x="4718050" y="3689350"/>
          <p14:tracePt t="27800" x="4724400" y="3689350"/>
          <p14:tracePt t="29084" x="0" y="0"/>
        </p14:tracePtLst>
        <p14:tracePtLst>
          <p14:tracePt t="29958" x="3746500" y="3702050"/>
          <p14:tracePt t="30052" x="3752850" y="3702050"/>
          <p14:tracePt t="30061" x="3765550" y="3702050"/>
          <p14:tracePt t="30069" x="3784600" y="3702050"/>
          <p14:tracePt t="30082" x="3797300" y="3702050"/>
          <p14:tracePt t="30099" x="3898900" y="3702050"/>
          <p14:tracePt t="30115" x="4013200" y="3702050"/>
          <p14:tracePt t="30132" x="4152900" y="3702050"/>
          <p14:tracePt t="30149" x="4324350" y="3702050"/>
          <p14:tracePt t="30166" x="4470400" y="3702050"/>
          <p14:tracePt t="30182" x="4610100" y="3702050"/>
          <p14:tracePt t="30199" x="4724400" y="3702050"/>
          <p14:tracePt t="30216" x="4800600" y="3702050"/>
          <p14:tracePt t="30232" x="4845050" y="3702050"/>
          <p14:tracePt t="30249" x="4876800" y="3702050"/>
          <p14:tracePt t="30822" x="4857750" y="3708400"/>
          <p14:tracePt t="30830" x="4851400" y="3708400"/>
          <p14:tracePt t="30837" x="4838700" y="3708400"/>
          <p14:tracePt t="30849" x="4826000" y="3708400"/>
          <p14:tracePt t="30866" x="4800600" y="3714750"/>
          <p14:tracePt t="30882" x="4787900" y="3714750"/>
          <p14:tracePt t="30886" x="4775200" y="3721100"/>
          <p14:tracePt t="30900" x="4768850" y="3721100"/>
          <p14:tracePt t="30916" x="4749800" y="3721100"/>
          <p14:tracePt t="30932" x="4730750" y="3721100"/>
          <p14:tracePt t="30949" x="4718050" y="3721100"/>
          <p14:tracePt t="30966" x="4711700" y="3721100"/>
          <p14:tracePt t="30983" x="4699000" y="3721100"/>
          <p14:tracePt t="35780" x="0" y="0"/>
        </p14:tracePtLst>
        <p14:tracePtLst>
          <p14:tracePt t="36742" x="3721100" y="3727450"/>
          <p14:tracePt t="36861" x="3727450" y="3727450"/>
          <p14:tracePt t="36869" x="3733800" y="3727450"/>
          <p14:tracePt t="36880" x="3746500" y="3727450"/>
          <p14:tracePt t="36897" x="3771900" y="3727450"/>
          <p14:tracePt t="36914" x="3810000" y="3727450"/>
          <p14:tracePt t="36917" x="3829050" y="3727450"/>
          <p14:tracePt t="36930" x="3854450" y="3727450"/>
          <p14:tracePt t="36948" x="3962400" y="3727450"/>
          <p14:tracePt t="36964" x="4070350" y="3727450"/>
          <p14:tracePt t="36980" x="4184650" y="3727450"/>
          <p14:tracePt t="36997" x="4305300" y="3727450"/>
          <p14:tracePt t="37014" x="4419600" y="3727450"/>
          <p14:tracePt t="37031" x="4527550" y="3727450"/>
          <p14:tracePt t="37047" x="4610100" y="3727450"/>
          <p14:tracePt t="37064" x="4686300" y="3727450"/>
          <p14:tracePt t="37080" x="4730750" y="3727450"/>
          <p14:tracePt t="37084" x="4743450" y="3727450"/>
          <p14:tracePt t="37098" x="4756150" y="3727450"/>
          <p14:tracePt t="37114" x="4768850" y="3727450"/>
          <p14:tracePt t="37158" x="4775200" y="3727450"/>
          <p14:tracePt t="37189" x="4781550" y="3727450"/>
          <p14:tracePt t="37524" x="0" y="0"/>
        </p14:tracePtLst>
        <p14:tracePtLst>
          <p14:tracePt t="38879" x="3727450" y="3714750"/>
          <p14:tracePt t="38973" x="3733800" y="3714750"/>
          <p14:tracePt t="38982" x="3746500" y="3714750"/>
          <p14:tracePt t="38989" x="3759200" y="3714750"/>
          <p14:tracePt t="38998" x="3784600" y="3714750"/>
          <p14:tracePt t="39013" x="3848100" y="3714750"/>
          <p14:tracePt t="39030" x="3943350" y="3714750"/>
          <p14:tracePt t="39046" x="4070350" y="3714750"/>
          <p14:tracePt t="39063" x="4222750" y="3714750"/>
          <p14:tracePt t="39079" x="4349750" y="3714750"/>
          <p14:tracePt t="39096" x="4464050" y="3714750"/>
          <p14:tracePt t="39113" x="4533900" y="3714750"/>
          <p14:tracePt t="39130" x="4565650" y="3714750"/>
          <p14:tracePt t="39132" x="4578350" y="3714750"/>
          <p14:tracePt t="39149" x="4584700" y="3714750"/>
          <p14:tracePt t="39164" x="4591050" y="3714750"/>
          <p14:tracePt t="39180" x="4603750" y="3714750"/>
          <p14:tracePt t="39213" x="4616450" y="3714750"/>
          <p14:tracePt t="39229" x="4622800" y="3714750"/>
          <p14:tracePt t="39247" x="4629150" y="3714750"/>
          <p14:tracePt t="39263" x="4635500" y="3714750"/>
          <p14:tracePt t="39381" x="4641850" y="3714750"/>
          <p14:tracePt t="39804" x="0" y="0"/>
        </p14:tracePtLst>
        <p14:tracePtLst>
          <p14:tracePt t="40541" x="3784600" y="3695700"/>
          <p14:tracePt t="40646" x="3797300" y="3695700"/>
          <p14:tracePt t="40655" x="3822700" y="3695700"/>
          <p14:tracePt t="40663" x="3854450" y="3695700"/>
          <p14:tracePt t="40679" x="3968750" y="3695700"/>
          <p14:tracePt t="40696" x="4146550" y="3695700"/>
          <p14:tracePt t="40713" x="4349750" y="3695700"/>
          <p14:tracePt t="40718" x="4445000" y="3695700"/>
          <p14:tracePt t="40729" x="4540250" y="3695700"/>
          <p14:tracePt t="40746" x="4699000" y="3695700"/>
          <p14:tracePt t="40764" x="4838700" y="3695700"/>
          <p14:tracePt t="40781" x="4870450" y="3695700"/>
          <p14:tracePt t="40796" x="4889500" y="3695700"/>
          <p14:tracePt t="40813" x="4902200" y="3695700"/>
          <p14:tracePt t="41556" x="0" y="0"/>
        </p14:tracePtLst>
        <p14:tracePtLst>
          <p14:tracePt t="42486" x="1828800" y="3689350"/>
          <p14:tracePt t="42517" x="1835150" y="3689350"/>
          <p14:tracePt t="42524" x="1841500" y="3689350"/>
          <p14:tracePt t="42532" x="1860550" y="3689350"/>
          <p14:tracePt t="42545" x="1885950" y="3689350"/>
          <p14:tracePt t="42562" x="1949450" y="3689350"/>
          <p14:tracePt t="42578" x="2057400" y="3689350"/>
          <p14:tracePt t="42580" x="2127250" y="3689350"/>
          <p14:tracePt t="42595" x="2216150" y="3689350"/>
          <p14:tracePt t="42612" x="2527300" y="3689350"/>
          <p14:tracePt t="42628" x="2787650" y="3689350"/>
          <p14:tracePt t="42645" x="3073400" y="3689350"/>
          <p14:tracePt t="42662" x="3321050" y="3689350"/>
          <p14:tracePt t="42678" x="3530600" y="3689350"/>
          <p14:tracePt t="42695" x="3727450" y="3689350"/>
          <p14:tracePt t="42712" x="3917950" y="3689350"/>
          <p14:tracePt t="42728" x="4114800" y="3689350"/>
          <p14:tracePt t="42745" x="4305300" y="3689350"/>
          <p14:tracePt t="42748" x="4387850" y="3689350"/>
          <p14:tracePt t="42762" x="4464050" y="3689350"/>
          <p14:tracePt t="42778" x="4591050" y="3676650"/>
          <p14:tracePt t="42796" x="4654550" y="3663950"/>
          <p14:tracePt t="42812" x="4686300" y="3651250"/>
          <p14:tracePt t="42828" x="4699000" y="3644900"/>
          <p14:tracePt t="42845" x="4718050" y="3632200"/>
          <p14:tracePt t="42862" x="4756150" y="3606800"/>
          <p14:tracePt t="42878" x="4775200" y="3587750"/>
          <p14:tracePt t="42895" x="4800600" y="3562350"/>
          <p14:tracePt t="42912" x="4813300" y="3543300"/>
          <p14:tracePt t="42928" x="4813300" y="3536950"/>
          <p14:tracePt t="42945" x="4826000" y="3517900"/>
          <p14:tracePt t="42962" x="4832350" y="3511550"/>
          <p14:tracePt t="42978" x="4832350" y="3492500"/>
          <p14:tracePt t="42996" x="4851400" y="3467100"/>
          <p14:tracePt t="43013" x="4857750" y="3448050"/>
          <p14:tracePt t="43028" x="4857750" y="3435350"/>
          <p14:tracePt t="43045" x="4857750" y="3416300"/>
          <p14:tracePt t="43062" x="4857750" y="3390900"/>
          <p14:tracePt t="43078" x="4857750" y="3384550"/>
          <p14:tracePt t="43095" x="4851400" y="3371850"/>
          <p14:tracePt t="43112" x="4838700" y="3352800"/>
          <p14:tracePt t="43128" x="4819650" y="3333750"/>
          <p14:tracePt t="43145" x="4775200" y="3314700"/>
          <p14:tracePt t="43148" x="4737100" y="3302000"/>
          <p14:tracePt t="43161" x="4705350" y="3289300"/>
          <p14:tracePt t="43178" x="4622800" y="3270250"/>
          <p14:tracePt t="43181" x="4591050" y="3263900"/>
          <p14:tracePt t="43196" x="4540250" y="3251200"/>
          <p14:tracePt t="43212" x="4508500" y="3244850"/>
          <p14:tracePt t="43228" x="4476750" y="3238500"/>
          <p14:tracePt t="43245" x="4457700" y="3238500"/>
          <p14:tracePt t="43262" x="4438650" y="3238500"/>
          <p14:tracePt t="43278" x="4413250" y="3238500"/>
          <p14:tracePt t="43295" x="4381500" y="3238500"/>
          <p14:tracePt t="43312" x="4356100" y="3238500"/>
          <p14:tracePt t="43328" x="4330700" y="3251200"/>
          <p14:tracePt t="43345" x="4305300" y="3263900"/>
          <p14:tracePt t="43362" x="4286250" y="3270250"/>
          <p14:tracePt t="43365" x="4273550" y="3276600"/>
          <p14:tracePt t="43378" x="4267200" y="3276600"/>
          <p14:tracePt t="43395" x="4241800" y="3289300"/>
          <p14:tracePt t="43412" x="4210050" y="3321050"/>
          <p14:tracePt t="43428" x="4184650" y="3333750"/>
          <p14:tracePt t="43445" x="4165600" y="3352800"/>
          <p14:tracePt t="43461" x="4140200" y="3371850"/>
          <p14:tracePt t="43478" x="4121150" y="3390900"/>
          <p14:tracePt t="43495" x="4102100" y="3409950"/>
          <p14:tracePt t="43511" x="4095750" y="3429000"/>
          <p14:tracePt t="43528" x="4076700" y="3441700"/>
          <p14:tracePt t="43532" x="4070350" y="3454400"/>
          <p14:tracePt t="43544" x="4070350" y="3460750"/>
          <p14:tracePt t="43561" x="4057650" y="3473450"/>
          <p14:tracePt t="43578" x="4051300" y="3486150"/>
          <p14:tracePt t="43594" x="4032250" y="3505200"/>
          <p14:tracePt t="43611" x="4013200" y="3517900"/>
          <p14:tracePt t="43627" x="4006850" y="3524250"/>
          <p14:tracePt t="43652" x="4000500" y="3536950"/>
          <p14:tracePt t="43677" x="3994150" y="3549650"/>
          <p14:tracePt t="43709" x="3994150" y="3556000"/>
          <p14:tracePt t="43717" x="3994150" y="3562350"/>
          <p14:tracePt t="43734" x="3987800" y="3568700"/>
          <p14:tracePt t="43750" x="3987800" y="3575050"/>
          <p14:tracePt t="43767" x="3987800" y="3581400"/>
          <p14:tracePt t="43778" x="3987800" y="3587750"/>
          <p14:tracePt t="43796" x="3987800" y="3600450"/>
          <p14:tracePt t="43812" x="3987800" y="3606800"/>
          <p14:tracePt t="43828" x="3987800" y="3613150"/>
          <p14:tracePt t="43845" x="3987800" y="3625850"/>
          <p14:tracePt t="43861" x="3994150" y="3625850"/>
          <p14:tracePt t="43878" x="4000500" y="3638550"/>
          <p14:tracePt t="43894" x="4025900" y="3651250"/>
          <p14:tracePt t="43911" x="4051300" y="3651250"/>
          <p14:tracePt t="43928" x="4121150" y="3670300"/>
          <p14:tracePt t="43945" x="4197350" y="3676650"/>
          <p14:tracePt t="43948" x="4248150" y="3676650"/>
          <p14:tracePt t="43961" x="4305300" y="3676650"/>
          <p14:tracePt t="43978" x="4419600" y="3676650"/>
          <p14:tracePt t="43981" x="4470400" y="3676650"/>
          <p14:tracePt t="43995" x="4527550" y="3676650"/>
          <p14:tracePt t="44012" x="4648200" y="3676650"/>
          <p14:tracePt t="44029" x="4692650" y="3676650"/>
          <p14:tracePt t="44045" x="4711700" y="3663950"/>
          <p14:tracePt t="44062" x="4718050" y="3657600"/>
          <p14:tracePt t="44078" x="4737100" y="3638550"/>
          <p14:tracePt t="44095" x="4743450" y="3619500"/>
          <p14:tracePt t="44112" x="4756150" y="3594100"/>
          <p14:tracePt t="44128" x="4762500" y="3581400"/>
          <p14:tracePt t="44145" x="4768850" y="3549650"/>
          <p14:tracePt t="44161" x="4768850" y="3511550"/>
          <p14:tracePt t="44164" x="4768850" y="3486150"/>
          <p14:tracePt t="44178" x="4762500" y="3467100"/>
          <p14:tracePt t="44196" x="4737100" y="3409950"/>
          <p14:tracePt t="44212" x="4724400" y="3371850"/>
          <p14:tracePt t="44228" x="4711700" y="3352800"/>
          <p14:tracePt t="44244" x="4699000" y="3333750"/>
          <p14:tracePt t="44261" x="4692650" y="3327400"/>
          <p14:tracePt t="44278" x="4686300" y="3321050"/>
          <p14:tracePt t="44294" x="4673600" y="3321050"/>
          <p14:tracePt t="44311" x="4667250" y="3321050"/>
          <p14:tracePt t="44328" x="4654550" y="3314700"/>
          <p14:tracePt t="44345" x="4629150" y="3308350"/>
          <p14:tracePt t="44361" x="4610100" y="3308350"/>
          <p14:tracePt t="44365" x="4597400" y="3308350"/>
          <p14:tracePt t="44378" x="4565650" y="3302000"/>
          <p14:tracePt t="44395" x="4527550" y="3295650"/>
          <p14:tracePt t="44398" x="4495800" y="3289300"/>
          <p14:tracePt t="44412" x="4438650" y="3289300"/>
          <p14:tracePt t="44428" x="4375150" y="3289300"/>
          <p14:tracePt t="44444" x="4318000" y="3289300"/>
          <p14:tracePt t="44461" x="4267200" y="3289300"/>
          <p14:tracePt t="44478" x="4235450" y="3289300"/>
          <p14:tracePt t="44494" x="4210050" y="3289300"/>
          <p14:tracePt t="44511" x="4165600" y="3295650"/>
          <p14:tracePt t="44528" x="4133850" y="3295650"/>
          <p14:tracePt t="44533" x="4121150" y="3295650"/>
          <p14:tracePt t="44545" x="4095750" y="3302000"/>
          <p14:tracePt t="44562" x="4070350" y="3308350"/>
          <p14:tracePt t="44578" x="4032250" y="3321050"/>
          <p14:tracePt t="44581" x="4025900" y="3327400"/>
          <p14:tracePt t="44595" x="4013200" y="3333750"/>
          <p14:tracePt t="44612" x="3981450" y="3346450"/>
          <p14:tracePt t="44627" x="3962400" y="3359150"/>
          <p14:tracePt t="44644" x="3956050" y="3365500"/>
          <p14:tracePt t="44660" x="3943350" y="3384550"/>
          <p14:tracePt t="44677" x="3930650" y="3397250"/>
          <p14:tracePt t="44694" x="3924300" y="3409950"/>
          <p14:tracePt t="44711" x="3917950" y="3416300"/>
          <p14:tracePt t="44728" x="3905250" y="3435350"/>
          <p14:tracePt t="44744" x="3898900" y="3460750"/>
          <p14:tracePt t="44761" x="3892550" y="3492500"/>
          <p14:tracePt t="44777" x="3892550" y="3517900"/>
          <p14:tracePt t="44780" x="3892550" y="3530600"/>
          <p14:tracePt t="44794" x="3892550" y="3536950"/>
          <p14:tracePt t="44811" x="3892550" y="3549650"/>
          <p14:tracePt t="44836" x="3892550" y="3556000"/>
          <p14:tracePt t="44845" x="3892550" y="3562350"/>
          <p14:tracePt t="44861" x="3892550" y="3568700"/>
          <p14:tracePt t="44878" x="3892550" y="3575050"/>
          <p14:tracePt t="44894" x="3898900" y="3594100"/>
          <p14:tracePt t="44911" x="3911600" y="3606800"/>
          <p14:tracePt t="44927" x="3943350" y="3625850"/>
          <p14:tracePt t="44944" x="3987800" y="3638550"/>
          <p14:tracePt t="44961" x="4057650" y="3651250"/>
          <p14:tracePt t="44977" x="4133850" y="3651250"/>
          <p14:tracePt t="44994" x="4210050" y="3651250"/>
          <p14:tracePt t="44996" x="4241800" y="3651250"/>
          <p14:tracePt t="45011" x="4286250" y="3651250"/>
          <p14:tracePt t="45028" x="4362450" y="3632200"/>
          <p14:tracePt t="45044" x="4413250" y="3619500"/>
          <p14:tracePt t="45061" x="4489450" y="3587750"/>
          <p14:tracePt t="45078" x="4584700" y="3575050"/>
          <p14:tracePt t="45094" x="4660900" y="3556000"/>
          <p14:tracePt t="45111" x="4718050" y="3536950"/>
          <p14:tracePt t="45127" x="4743450" y="3530600"/>
          <p14:tracePt t="45144" x="4749800" y="3524250"/>
          <p14:tracePt t="45177" x="4756150" y="3517900"/>
          <p14:tracePt t="45194" x="4756150" y="3511550"/>
          <p14:tracePt t="45211" x="4756150" y="3486150"/>
          <p14:tracePt t="45227" x="4749800" y="3460750"/>
          <p14:tracePt t="45245" x="4749800" y="3448050"/>
          <p14:tracePt t="45261" x="4743450" y="3422650"/>
          <p14:tracePt t="45277" x="4730750" y="3409950"/>
          <p14:tracePt t="45294" x="4724400" y="3397250"/>
          <p14:tracePt t="45311" x="4711700" y="3384550"/>
          <p14:tracePt t="45620" x="0" y="0"/>
        </p14:tracePtLst>
        <p14:tracePtLst>
          <p14:tracePt t="46319" x="4889500" y="3676650"/>
          <p14:tracePt t="46391" x="4908550" y="3676650"/>
          <p14:tracePt t="46400" x="4933950" y="3676650"/>
          <p14:tracePt t="46411" x="4965700" y="3676650"/>
          <p14:tracePt t="46428" x="5137150" y="3676650"/>
          <p14:tracePt t="46445" x="5314950" y="3676650"/>
          <p14:tracePt t="46461" x="5505450" y="3676650"/>
          <p14:tracePt t="46478" x="5715000" y="3676650"/>
          <p14:tracePt t="46494" x="5924550" y="3676650"/>
          <p14:tracePt t="46511" x="6115050" y="3676650"/>
          <p14:tracePt t="46527" x="6261100" y="3676650"/>
          <p14:tracePt t="46544" x="6369050" y="3676650"/>
          <p14:tracePt t="46548" x="6400800" y="3676650"/>
          <p14:tracePt t="46560" x="6426200" y="3676650"/>
          <p14:tracePt t="46577" x="6464300" y="3676650"/>
          <p14:tracePt t="46594" x="6477000" y="3676650"/>
          <p14:tracePt t="46610" x="6489700" y="3676650"/>
          <p14:tracePt t="47692" x="0" y="0"/>
        </p14:tracePtLst>
        <p14:tracePtLst>
          <p14:tracePt t="52428" x="1930400" y="4997450"/>
          <p14:tracePt t="52533" x="1943100" y="4997450"/>
          <p14:tracePt t="52540" x="1955800" y="4997450"/>
          <p14:tracePt t="52548" x="1987550" y="4991100"/>
          <p14:tracePt t="52558" x="2006600" y="4991100"/>
          <p14:tracePt t="52575" x="2070100" y="4991100"/>
          <p14:tracePt t="52592" x="2146300" y="4991100"/>
          <p14:tracePt t="52608" x="2228850" y="4991100"/>
          <p14:tracePt t="52625" x="2305050" y="4991100"/>
          <p14:tracePt t="52641" x="2374900" y="4991100"/>
          <p14:tracePt t="52658" x="2413000" y="4991100"/>
          <p14:tracePt t="52675" x="2425700" y="4991100"/>
          <p14:tracePt t="52676" x="2432050" y="4991100"/>
          <p14:tracePt t="52691" x="2438400" y="4991100"/>
          <p14:tracePt t="52723" x="2444750" y="4991100"/>
          <p14:tracePt t="52771" x="2451100" y="4991100"/>
          <p14:tracePt t="52788" x="2457450" y="4991100"/>
          <p14:tracePt t="52803" x="2463800" y="4991100"/>
          <p14:tracePt t="52812" x="2470150" y="4991100"/>
          <p14:tracePt t="52828" x="2482850" y="4991100"/>
          <p14:tracePt t="52835" x="2495550" y="4991100"/>
          <p14:tracePt t="52844" x="2501900" y="4991100"/>
          <p14:tracePt t="52858" x="2514600" y="4991100"/>
          <p14:tracePt t="52874" x="2527300" y="4991100"/>
          <p14:tracePt t="52891" x="2533650" y="4991100"/>
          <p14:tracePt t="53099" x="0" y="0"/>
        </p14:tracePtLst>
        <p14:tracePtLst>
          <p14:tracePt t="53724" x="2851150" y="4997450"/>
          <p14:tracePt t="53787" x="2870200" y="4997450"/>
          <p14:tracePt t="53796" x="2895600" y="4997450"/>
          <p14:tracePt t="53803" x="2921000" y="4997450"/>
          <p14:tracePt t="53812" x="2952750" y="4997450"/>
          <p14:tracePt t="53824" x="3003550" y="5003800"/>
          <p14:tracePt t="53841" x="3105150" y="5010150"/>
          <p14:tracePt t="53857" x="3206750" y="5010150"/>
          <p14:tracePt t="53874" x="3308350" y="5010150"/>
          <p14:tracePt t="53875" x="3346450" y="5010150"/>
          <p14:tracePt t="53891" x="3403600" y="5010150"/>
          <p14:tracePt t="53907" x="3448050" y="5010150"/>
          <p14:tracePt t="53924" x="3473450" y="5010150"/>
          <p14:tracePt t="53941" x="3479800" y="5010150"/>
          <p14:tracePt t="54253" x="0" y="0"/>
        </p14:tracePtLst>
        <p14:tracePtLst>
          <p14:tracePt t="55445" x="3213100" y="5276850"/>
          <p14:tracePt t="55493" x="3225800" y="5276850"/>
          <p14:tracePt t="55502" x="3244850" y="5276850"/>
          <p14:tracePt t="55510" x="3270250" y="5276850"/>
          <p14:tracePt t="55524" x="3333750" y="5276850"/>
          <p14:tracePt t="55541" x="3422650" y="5276850"/>
          <p14:tracePt t="55557" x="3517900" y="5276850"/>
          <p14:tracePt t="55574" x="3606800" y="5276850"/>
          <p14:tracePt t="55591" x="3683000" y="5276850"/>
          <p14:tracePt t="55607" x="3727450" y="5276850"/>
          <p14:tracePt t="55625" x="3746500" y="5276850"/>
          <p14:tracePt t="55641" x="3759200" y="5276850"/>
          <p14:tracePt t="55836" x="0" y="0"/>
        </p14:tracePtLst>
        <p14:tracePtLst>
          <p14:tracePt t="56391" x="3981450" y="5321300"/>
          <p14:tracePt t="56437" x="3987800" y="5321300"/>
          <p14:tracePt t="56447" x="3994150" y="5321300"/>
          <p14:tracePt t="56457" x="4000500" y="5321300"/>
          <p14:tracePt t="56474" x="4051300" y="5321300"/>
          <p14:tracePt t="56491" x="4121150" y="5321300"/>
          <p14:tracePt t="56494" x="4178300" y="5321300"/>
          <p14:tracePt t="56508" x="4292600" y="5321300"/>
          <p14:tracePt t="56524" x="4400550" y="5321300"/>
          <p14:tracePt t="56540" x="4495800" y="5321300"/>
          <p14:tracePt t="56558" x="4552950" y="5321300"/>
          <p14:tracePt t="56574" x="4578350" y="5321300"/>
          <p14:tracePt t="56590" x="4591050" y="5321300"/>
          <p14:tracePt t="56805" x="0" y="0"/>
        </p14:tracePtLst>
        <p14:tracePtLst>
          <p14:tracePt t="62828" x="2857500" y="5010150"/>
          <p14:tracePt t="62891" x="2863850" y="5010150"/>
          <p14:tracePt t="62899" x="2889250" y="5010150"/>
          <p14:tracePt t="62909" x="2914650" y="5010150"/>
          <p14:tracePt t="62921" x="2946400" y="5010150"/>
          <p14:tracePt t="62938" x="3028950" y="5010150"/>
          <p14:tracePt t="62955" x="3194050" y="5010150"/>
          <p14:tracePt t="62972" x="3308350" y="5010150"/>
          <p14:tracePt t="62988" x="3397250" y="5010150"/>
          <p14:tracePt t="63005" x="3441700" y="5010150"/>
          <p14:tracePt t="63021" x="3460750" y="5010150"/>
          <p14:tracePt t="63797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修饰符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8"/>
            <a:ext cx="8001000" cy="1707765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中的某些关键字称为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修饰符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(modifier)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，用于指定数据、方法、类的属性以及它们的用法。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常见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修饰符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public, protected, private, static,</a:t>
            </a:r>
          </a:p>
          <a:p>
            <a:pPr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abstract, final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499031" y="3846141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</a:t>
            </a:r>
            <a:r>
              <a:rPr lang="en-US" altLang="zh-CN" sz="2000" dirty="0">
                <a:latin typeface="+mn-ea"/>
                <a:ea typeface="+mn-ea"/>
              </a:rPr>
              <a:t>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</a:t>
            </a: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static</a:t>
            </a:r>
            <a:r>
              <a:rPr lang="en-US" altLang="zh-CN" sz="2000" dirty="0">
                <a:latin typeface="+mn-ea"/>
                <a:ea typeface="+mn-ea"/>
              </a:rPr>
              <a:t>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62"/>
    </mc:Choice>
    <mc:Fallback xmlns="">
      <p:transition spd="slow" advTm="85262"/>
    </mc:Fallback>
  </mc:AlternateContent>
  <p:extLst>
    <p:ext uri="{3A86A75C-4F4B-4683-9AE1-C65F6400EC91}">
      <p14:laserTraceLst xmlns:p14="http://schemas.microsoft.com/office/powerpoint/2010/main">
        <p14:tracePtLst>
          <p14:tracePt t="3474" x="635000" y="1517650"/>
          <p14:tracePt t="3525" x="635000" y="1593850"/>
          <p14:tracePt t="3537" x="635000" y="1619250"/>
          <p14:tracePt t="3553" x="647700" y="1651000"/>
          <p14:tracePt t="3570" x="660400" y="1670050"/>
          <p14:tracePt t="3587" x="666750" y="1689100"/>
          <p14:tracePt t="3603" x="685800" y="1695450"/>
          <p14:tracePt t="3620" x="704850" y="1708150"/>
          <p14:tracePt t="3637" x="730250" y="1720850"/>
          <p14:tracePt t="3653" x="774700" y="1727200"/>
          <p14:tracePt t="3670" x="831850" y="1739900"/>
          <p14:tracePt t="3687" x="920750" y="1739900"/>
          <p14:tracePt t="3704" x="996950" y="1739900"/>
          <p14:tracePt t="3720" x="1085850" y="1739900"/>
          <p14:tracePt t="3737" x="1187450" y="1739900"/>
          <p14:tracePt t="3753" x="1289050" y="1739900"/>
          <p14:tracePt t="3770" x="1352550" y="1739900"/>
          <p14:tracePt t="3787" x="1409700" y="1739900"/>
          <p14:tracePt t="3804" x="1435100" y="1733550"/>
          <p14:tracePt t="3820" x="1454150" y="1733550"/>
          <p14:tracePt t="3837" x="1473200" y="1727200"/>
          <p14:tracePt t="3840" x="1485900" y="1720850"/>
          <p14:tracePt t="3854" x="1498600" y="1714500"/>
          <p14:tracePt t="3870" x="1517650" y="1701800"/>
          <p14:tracePt t="3873" x="1530350" y="1701800"/>
          <p14:tracePt t="3887" x="1536700" y="1689100"/>
          <p14:tracePt t="3904" x="1562100" y="1676400"/>
          <p14:tracePt t="3920" x="1574800" y="1651000"/>
          <p14:tracePt t="3937" x="1593850" y="1638300"/>
          <p14:tracePt t="3954" x="1606550" y="1612900"/>
          <p14:tracePt t="3970" x="1612900" y="1593850"/>
          <p14:tracePt t="3987" x="1625600" y="1568450"/>
          <p14:tracePt t="4003" x="1625600" y="1555750"/>
          <p14:tracePt t="4020" x="1625600" y="1536700"/>
          <p14:tracePt t="4037" x="1625600" y="1511300"/>
          <p14:tracePt t="4054" x="1612900" y="1479550"/>
          <p14:tracePt t="4070" x="1587500" y="1447800"/>
          <p14:tracePt t="4074" x="1574800" y="1428750"/>
          <p14:tracePt t="4087" x="1511300" y="1390650"/>
          <p14:tracePt t="4104" x="1416050" y="1352550"/>
          <p14:tracePt t="4120" x="1301750" y="1314450"/>
          <p14:tracePt t="4137" x="1193800" y="1289050"/>
          <p14:tracePt t="4154" x="1092200" y="1276350"/>
          <p14:tracePt t="4171" x="1028700" y="1257300"/>
          <p14:tracePt t="4187" x="984250" y="1257300"/>
          <p14:tracePt t="4204" x="946150" y="1257300"/>
          <p14:tracePt t="4220" x="895350" y="1257300"/>
          <p14:tracePt t="4237" x="857250" y="1270000"/>
          <p14:tracePt t="4240" x="838200" y="1276350"/>
          <p14:tracePt t="4253" x="819150" y="1282700"/>
          <p14:tracePt t="4270" x="781050" y="1308100"/>
          <p14:tracePt t="4272" x="762000" y="1314450"/>
          <p14:tracePt t="4287" x="742950" y="1327150"/>
          <p14:tracePt t="4303" x="711200" y="1346200"/>
          <p14:tracePt t="4320" x="692150" y="1371600"/>
          <p14:tracePt t="4337" x="666750" y="1390650"/>
          <p14:tracePt t="4353" x="654050" y="1422400"/>
          <p14:tracePt t="4370" x="641350" y="1447800"/>
          <p14:tracePt t="4387" x="628650" y="1473200"/>
          <p14:tracePt t="4403" x="622300" y="1485900"/>
          <p14:tracePt t="4420" x="615950" y="1511300"/>
          <p14:tracePt t="4437" x="615950" y="1530350"/>
          <p14:tracePt t="4453" x="615950" y="1568450"/>
          <p14:tracePt t="4456" x="615950" y="1600200"/>
          <p14:tracePt t="4470" x="622300" y="1638300"/>
          <p14:tracePt t="4486" x="654050" y="1708150"/>
          <p14:tracePt t="4488" x="673100" y="1733550"/>
          <p14:tracePt t="4503" x="717550" y="1790700"/>
          <p14:tracePt t="4520" x="762000" y="1828800"/>
          <p14:tracePt t="4537" x="812800" y="1860550"/>
          <p14:tracePt t="4553" x="889000" y="1898650"/>
          <p14:tracePt t="4570" x="990600" y="1930400"/>
          <p14:tracePt t="4586" x="1130300" y="1949450"/>
          <p14:tracePt t="4603" x="1289050" y="1955800"/>
          <p14:tracePt t="4620" x="1460500" y="1955800"/>
          <p14:tracePt t="4636" x="1606550" y="1943100"/>
          <p14:tracePt t="4653" x="1689100" y="1924050"/>
          <p14:tracePt t="4670" x="1727200" y="1898650"/>
          <p14:tracePt t="4672" x="1739900" y="1885950"/>
          <p14:tracePt t="4687" x="1739900" y="1879600"/>
          <p14:tracePt t="4703" x="1739900" y="1854200"/>
          <p14:tracePt t="4720" x="1739900" y="1822450"/>
          <p14:tracePt t="4736" x="1739900" y="1803400"/>
          <p14:tracePt t="4753" x="1733550" y="1790700"/>
          <p14:tracePt t="4770" x="1727200" y="1778000"/>
          <p14:tracePt t="4786" x="1720850" y="1778000"/>
          <p14:tracePt t="4803" x="1708150" y="1771650"/>
          <p14:tracePt t="4824" x="1708150" y="1765300"/>
          <p14:tracePt t="4840" x="0" y="0"/>
        </p14:tracePtLst>
        <p14:tracePtLst>
          <p14:tracePt t="7147" x="1651000" y="2330450"/>
          <p14:tracePt t="7195" x="1657350" y="2330450"/>
          <p14:tracePt t="7212" x="1701800" y="2330450"/>
          <p14:tracePt t="7229" x="1758950" y="2330450"/>
          <p14:tracePt t="7233" x="1797050" y="2330450"/>
          <p14:tracePt t="7246" x="1854200" y="2330450"/>
          <p14:tracePt t="7257" x="1962150" y="2330450"/>
          <p14:tracePt t="7269" x="2025650" y="2330450"/>
          <p14:tracePt t="7286" x="2159000" y="2330450"/>
          <p14:tracePt t="7287" x="2235200" y="2330450"/>
          <p14:tracePt t="7302" x="2311400" y="2330450"/>
          <p14:tracePt t="7319" x="2559050" y="2330450"/>
          <p14:tracePt t="7336" x="2749550" y="2330450"/>
          <p14:tracePt t="7352" x="2927350" y="2330450"/>
          <p14:tracePt t="7369" x="3086100" y="2330450"/>
          <p14:tracePt t="7386" x="3225800" y="2330450"/>
          <p14:tracePt t="7402" x="3333750" y="2330450"/>
          <p14:tracePt t="7419" x="3416300" y="2330450"/>
          <p14:tracePt t="7436" x="3505200" y="2330450"/>
          <p14:tracePt t="7452" x="3594100" y="2330450"/>
          <p14:tracePt t="7469" x="3670300" y="2330450"/>
          <p14:tracePt t="7473" x="3689350" y="2330450"/>
          <p14:tracePt t="7486" x="3714750" y="2330450"/>
          <p14:tracePt t="7502" x="3752850" y="2330450"/>
          <p14:tracePt t="7519" x="3790950" y="2336800"/>
          <p14:tracePt t="7535" x="3822700" y="2343150"/>
          <p14:tracePt t="7552" x="3867150" y="2355850"/>
          <p14:tracePt t="7569" x="3911600" y="2355850"/>
          <p14:tracePt t="7586" x="3943350" y="2355850"/>
          <p14:tracePt t="7602" x="3968750" y="2355850"/>
          <p14:tracePt t="7619" x="4000500" y="2355850"/>
          <p14:tracePt t="7635" x="4025900" y="2355850"/>
          <p14:tracePt t="7652" x="4064000" y="2355850"/>
          <p14:tracePt t="7669" x="4102100" y="2349500"/>
          <p14:tracePt t="7685" x="4140200" y="2336800"/>
          <p14:tracePt t="7688" x="4159250" y="2336800"/>
          <p14:tracePt t="7702" x="4203700" y="2330450"/>
          <p14:tracePt t="7719" x="4292600" y="2324100"/>
          <p14:tracePt t="7736" x="4375150" y="2324100"/>
          <p14:tracePt t="7752" x="4445000" y="2324100"/>
          <p14:tracePt t="7769" x="4521200" y="2324100"/>
          <p14:tracePt t="7785" x="4584700" y="2324100"/>
          <p14:tracePt t="7802" x="4629150" y="2324100"/>
          <p14:tracePt t="7819" x="4667250" y="2324100"/>
          <p14:tracePt t="7835" x="4679950" y="2324100"/>
          <p14:tracePt t="7890" x="4686300" y="2317750"/>
          <p14:tracePt t="7920" x="4692650" y="2305050"/>
          <p14:tracePt t="7936" x="4692650" y="2298700"/>
          <p14:tracePt t="7944" x="4692650" y="2286000"/>
          <p14:tracePt t="7953" x="4692650" y="2279650"/>
          <p14:tracePt t="7969" x="4699000" y="2260600"/>
          <p14:tracePt t="7986" x="4699000" y="2241550"/>
          <p14:tracePt t="8002" x="4705350" y="2222500"/>
          <p14:tracePt t="8019" x="4705350" y="2197100"/>
          <p14:tracePt t="8035" x="4705350" y="2165350"/>
          <p14:tracePt t="8052" x="4699000" y="2127250"/>
          <p14:tracePt t="8069" x="4673600" y="2089150"/>
          <p14:tracePt t="8085" x="4641850" y="2057400"/>
          <p14:tracePt t="8088" x="4622800" y="2038350"/>
          <p14:tracePt t="8102" x="4597400" y="2019300"/>
          <p14:tracePt t="8119" x="4495800" y="1968500"/>
          <p14:tracePt t="8135" x="4406900" y="1936750"/>
          <p14:tracePt t="8152" x="4311650" y="1917700"/>
          <p14:tracePt t="8169" x="4222750" y="1905000"/>
          <p14:tracePt t="8185" x="4121150" y="1879600"/>
          <p14:tracePt t="8202" x="4044950" y="1866900"/>
          <p14:tracePt t="8219" x="4000500" y="1866900"/>
          <p14:tracePt t="8236" x="3949700" y="1866900"/>
          <p14:tracePt t="8252" x="3905250" y="1866900"/>
          <p14:tracePt t="8269" x="3867150" y="1873250"/>
          <p14:tracePt t="8285" x="3848100" y="1885950"/>
          <p14:tracePt t="8302" x="3822700" y="1911350"/>
          <p14:tracePt t="8303" x="3810000" y="1917700"/>
          <p14:tracePt t="8319" x="3803650" y="1930400"/>
          <p14:tracePt t="8335" x="3778250" y="1981200"/>
          <p14:tracePt t="8352" x="3765550" y="2012950"/>
          <p14:tracePt t="8369" x="3759200" y="2038350"/>
          <p14:tracePt t="8385" x="3759200" y="2076450"/>
          <p14:tracePt t="8402" x="3759200" y="2114550"/>
          <p14:tracePt t="8419" x="3765550" y="2165350"/>
          <p14:tracePt t="8436" x="3778250" y="2190750"/>
          <p14:tracePt t="8452" x="3790950" y="2216150"/>
          <p14:tracePt t="8469" x="3797300" y="2235200"/>
          <p14:tracePt t="8485" x="3810000" y="2254250"/>
          <p14:tracePt t="8502" x="3822700" y="2266950"/>
          <p14:tracePt t="8519" x="3848100" y="2292350"/>
          <p14:tracePt t="8520" x="3860800" y="2298700"/>
          <p14:tracePt t="8535" x="3886200" y="2336800"/>
          <p14:tracePt t="8552" x="3943350" y="2362200"/>
          <p14:tracePt t="8569" x="3981450" y="2381250"/>
          <p14:tracePt t="8585" x="4044950" y="2393950"/>
          <p14:tracePt t="8602" x="4102100" y="2400300"/>
          <p14:tracePt t="8619" x="4178300" y="2400300"/>
          <p14:tracePt t="8635" x="4260850" y="2400300"/>
          <p14:tracePt t="8652" x="4324350" y="2400300"/>
          <p14:tracePt t="8669" x="4375150" y="2400300"/>
          <p14:tracePt t="8685" x="4400550" y="2400300"/>
          <p14:tracePt t="8702" x="4419600" y="2400300"/>
          <p14:tracePt t="8718" x="4425950" y="2393950"/>
          <p14:tracePt t="8735" x="4432300" y="2381250"/>
          <p14:tracePt t="8752" x="4432300" y="2355850"/>
          <p14:tracePt t="8769" x="4438650" y="2336800"/>
          <p14:tracePt t="8785" x="4445000" y="2317750"/>
          <p14:tracePt t="8802" x="4445000" y="2305050"/>
          <p14:tracePt t="8818" x="4451350" y="2292350"/>
          <p14:tracePt t="8835" x="4457700" y="2273300"/>
          <p14:tracePt t="8852" x="4457700" y="2247900"/>
          <p14:tracePt t="8868" x="4464050" y="2228850"/>
          <p14:tracePt t="8885" x="4476750" y="2203450"/>
          <p14:tracePt t="8902" x="4489450" y="2178050"/>
          <p14:tracePt t="8904" x="4495800" y="2165350"/>
          <p14:tracePt t="8918" x="4495800" y="2152650"/>
          <p14:tracePt t="8935" x="4508500" y="2133600"/>
          <p14:tracePt t="8952" x="4508500" y="2127250"/>
          <p14:tracePt t="8969" x="4508500" y="2114550"/>
          <p14:tracePt t="8985" x="4514850" y="2108200"/>
          <p14:tracePt t="9002" x="4521200" y="2101850"/>
          <p14:tracePt t="9019" x="4521200" y="2095500"/>
          <p14:tracePt t="9035" x="4521200" y="2082800"/>
          <p14:tracePt t="9052" x="4495800" y="2063750"/>
          <p14:tracePt t="9068" x="4470400" y="2038350"/>
          <p14:tracePt t="9085" x="4400550" y="2019300"/>
          <p14:tracePt t="9102" x="4286250" y="1987550"/>
          <p14:tracePt t="9118" x="4165600" y="1968500"/>
          <p14:tracePt t="9120" x="4121150" y="1968500"/>
          <p14:tracePt t="9135" x="4044950" y="1968500"/>
          <p14:tracePt t="9151" x="4000500" y="1968500"/>
          <p14:tracePt t="9168" x="3975100" y="1968500"/>
          <p14:tracePt t="9185" x="3956050" y="1968500"/>
          <p14:tracePt t="9202" x="3917950" y="1974850"/>
          <p14:tracePt t="9218" x="3892550" y="1987550"/>
          <p14:tracePt t="9235" x="3854450" y="1993900"/>
          <p14:tracePt t="9252" x="3829050" y="2012950"/>
          <p14:tracePt t="9268" x="3803650" y="2032000"/>
          <p14:tracePt t="9285" x="3784600" y="2051050"/>
          <p14:tracePt t="9302" x="3771900" y="2070100"/>
          <p14:tracePt t="9318" x="3759200" y="2089150"/>
          <p14:tracePt t="9335" x="3752850" y="2114550"/>
          <p14:tracePt t="9351" x="3752850" y="2127250"/>
          <p14:tracePt t="9368" x="3752850" y="2152650"/>
          <p14:tracePt t="9385" x="3752850" y="2171700"/>
          <p14:tracePt t="9401" x="3752850" y="2190750"/>
          <p14:tracePt t="9418" x="3752850" y="2203450"/>
          <p14:tracePt t="9435" x="3759200" y="2222500"/>
          <p14:tracePt t="9452" x="3765550" y="2235200"/>
          <p14:tracePt t="9468" x="3784600" y="2247900"/>
          <p14:tracePt t="9485" x="3810000" y="2266950"/>
          <p14:tracePt t="9502" x="3854450" y="2286000"/>
          <p14:tracePt t="9518" x="3924300" y="2311400"/>
          <p14:tracePt t="9519" x="3968750" y="2317750"/>
          <p14:tracePt t="9535" x="4083050" y="2343150"/>
          <p14:tracePt t="9551" x="4210050" y="2368550"/>
          <p14:tracePt t="9568" x="4324350" y="2393950"/>
          <p14:tracePt t="9585" x="4387850" y="2406650"/>
          <p14:tracePt t="9601" x="4432300" y="2406650"/>
          <p14:tracePt t="9618" x="4451350" y="2406650"/>
          <p14:tracePt t="9635" x="4457700" y="2406650"/>
          <p14:tracePt t="9651" x="4470400" y="2406650"/>
          <p14:tracePt t="9668" x="4483100" y="2400300"/>
          <p14:tracePt t="9685" x="4495800" y="2400300"/>
          <p14:tracePt t="9702" x="4508500" y="2387600"/>
          <p14:tracePt t="9704" x="4514850" y="2387600"/>
          <p14:tracePt t="9718" x="4514850" y="2381250"/>
          <p14:tracePt t="9735" x="4527550" y="2368550"/>
          <p14:tracePt t="9752" x="4533900" y="2343150"/>
          <p14:tracePt t="9768" x="4546600" y="2317750"/>
          <p14:tracePt t="9785" x="4552950" y="2305050"/>
          <p14:tracePt t="9801" x="4559300" y="2273300"/>
          <p14:tracePt t="9818" x="4559300" y="2254250"/>
          <p14:tracePt t="9835" x="4559300" y="2235200"/>
          <p14:tracePt t="9851" x="4559300" y="2222500"/>
          <p14:tracePt t="9868" x="4559300" y="2209800"/>
          <p14:tracePt t="9885" x="4559300" y="2197100"/>
          <p14:tracePt t="9901" x="4559300" y="2178050"/>
          <p14:tracePt t="9918" x="4559300" y="2159000"/>
          <p14:tracePt t="9935" x="4552950" y="2139950"/>
          <p14:tracePt t="9951" x="4546600" y="2127250"/>
          <p14:tracePt t="9968" x="4546600" y="2114550"/>
          <p14:tracePt t="10265" x="0" y="0"/>
        </p14:tracePtLst>
        <p14:tracePtLst>
          <p14:tracePt t="11011" x="4749800" y="2419350"/>
          <p14:tracePt t="11041" x="4756150" y="2419350"/>
          <p14:tracePt t="11052" x="4775200" y="2419350"/>
          <p14:tracePt t="11068" x="4813300" y="2419350"/>
          <p14:tracePt t="11085" x="4876800" y="2419350"/>
          <p14:tracePt t="11089" x="4921250" y="2419350"/>
          <p14:tracePt t="11101" x="4972050" y="2419350"/>
          <p14:tracePt t="11118" x="5092700" y="2419350"/>
          <p14:tracePt t="11136" x="5283200" y="2419350"/>
          <p14:tracePt t="11152" x="5422900" y="2419350"/>
          <p14:tracePt t="11168" x="5549900" y="2419350"/>
          <p14:tracePt t="11185" x="5676900" y="2419350"/>
          <p14:tracePt t="11202" x="5791200" y="2419350"/>
          <p14:tracePt t="11218" x="5886450" y="2419350"/>
          <p14:tracePt t="11235" x="5962650" y="2419350"/>
          <p14:tracePt t="11251" x="6013450" y="2419350"/>
          <p14:tracePt t="11268" x="6045200" y="2419350"/>
          <p14:tracePt t="11284" x="6064250" y="2419350"/>
          <p14:tracePt t="11301" x="6083300" y="2419350"/>
          <p14:tracePt t="11318" x="6089650" y="2419350"/>
          <p14:tracePt t="11334" x="6096000" y="2419350"/>
          <p14:tracePt t="11351" x="6115050" y="2419350"/>
          <p14:tracePt t="11368" x="6127750" y="2419350"/>
          <p14:tracePt t="11384" x="6134100" y="2419350"/>
          <p14:tracePt t="11401" x="6140450" y="2419350"/>
          <p14:tracePt t="11418" x="6146800" y="2419350"/>
          <p14:tracePt t="11434" x="6153150" y="2419350"/>
          <p14:tracePt t="11451" x="6165850" y="2419350"/>
          <p14:tracePt t="11468" x="6197600" y="2419350"/>
          <p14:tracePt t="11484" x="6229350" y="2419350"/>
          <p14:tracePt t="11501" x="6261100" y="2419350"/>
          <p14:tracePt t="11518" x="6280150" y="2419350"/>
          <p14:tracePt t="11520" x="6292850" y="2419350"/>
          <p14:tracePt t="11534" x="6305550" y="2419350"/>
          <p14:tracePt t="11551" x="6330950" y="2419350"/>
          <p14:tracePt t="11567" x="6350000" y="2419350"/>
          <p14:tracePt t="11584" x="6369050" y="2419350"/>
          <p14:tracePt t="11601" x="6394450" y="2419350"/>
          <p14:tracePt t="11617" x="6413500" y="2419350"/>
          <p14:tracePt t="11634" x="6432550" y="2419350"/>
          <p14:tracePt t="11651" x="6445250" y="2419350"/>
          <p14:tracePt t="11696" x="6451600" y="2419350"/>
          <p14:tracePt t="11704" x="6457950" y="2413000"/>
          <p14:tracePt t="12072" x="0" y="0"/>
        </p14:tracePtLst>
        <p14:tracePtLst>
          <p14:tracePt t="12748" x="7410450" y="2317750"/>
          <p14:tracePt t="12770" x="7537450" y="2317750"/>
          <p14:tracePt t="12786" x="7562850" y="2317750"/>
          <p14:tracePt t="12801" x="7569200" y="2317750"/>
          <p14:tracePt t="13096" x="0" y="0"/>
        </p14:tracePtLst>
        <p14:tracePtLst>
          <p14:tracePt t="14514" x="6705600" y="2343150"/>
          <p14:tracePt t="14553" x="6711950" y="2343150"/>
          <p14:tracePt t="14568" x="6724650" y="2343150"/>
          <p14:tracePt t="14584" x="6756400" y="2343150"/>
          <p14:tracePt t="14600" x="6794500" y="2343150"/>
          <p14:tracePt t="14617" x="6870700" y="2343150"/>
          <p14:tracePt t="14633" x="6985000" y="2343150"/>
          <p14:tracePt t="14650" x="7124700" y="2343150"/>
          <p14:tracePt t="14667" x="7258050" y="2343150"/>
          <p14:tracePt t="14683" x="7397750" y="2343150"/>
          <p14:tracePt t="14700" x="7493000" y="2343150"/>
          <p14:tracePt t="14717" x="7569200" y="2343150"/>
          <p14:tracePt t="14734" x="7626350" y="2343150"/>
          <p14:tracePt t="14750" x="7658100" y="2343150"/>
          <p14:tracePt t="14752" x="7677150" y="2343150"/>
          <p14:tracePt t="14768" x="7696200" y="2343150"/>
          <p14:tracePt t="14784" x="7715250" y="2343150"/>
          <p14:tracePt t="14800" x="7721600" y="2343150"/>
          <p14:tracePt t="14817" x="7727950" y="2343150"/>
          <p14:tracePt t="14840" x="7734300" y="2343150"/>
          <p14:tracePt t="14850" x="7740650" y="2343150"/>
          <p14:tracePt t="14867" x="7753350" y="2343150"/>
          <p14:tracePt t="14883" x="7778750" y="2343150"/>
          <p14:tracePt t="14900" x="7810500" y="2343150"/>
          <p14:tracePt t="14917" x="7835900" y="2343150"/>
          <p14:tracePt t="14920" x="7848600" y="2343150"/>
          <p14:tracePt t="14933" x="7861300" y="2343150"/>
          <p14:tracePt t="14950" x="7899400" y="2343150"/>
          <p14:tracePt t="14953" x="7912100" y="2343150"/>
          <p14:tracePt t="14967" x="7937500" y="2343150"/>
          <p14:tracePt t="14984" x="7950200" y="2343150"/>
          <p14:tracePt t="15167" x="0" y="0"/>
        </p14:tracePtLst>
        <p14:tracePtLst>
          <p14:tracePt t="16459" x="1657350" y="2743200"/>
          <p14:tracePt t="16481" x="1663700" y="2749550"/>
          <p14:tracePt t="16513" x="1670050" y="2749550"/>
          <p14:tracePt t="16523" x="1676400" y="2749550"/>
          <p14:tracePt t="16533" x="1682750" y="2749550"/>
          <p14:tracePt t="16550" x="1701800" y="2749550"/>
          <p14:tracePt t="16552" x="1708150" y="2749550"/>
          <p14:tracePt t="16566" x="1714500" y="2749550"/>
          <p14:tracePt t="16583" x="1733550" y="2749550"/>
          <p14:tracePt t="16585" x="1746250" y="2749550"/>
          <p14:tracePt t="16600" x="1771650" y="2749550"/>
          <p14:tracePt t="16616" x="1809750" y="2749550"/>
          <p14:tracePt t="16633" x="1879600" y="2749550"/>
          <p14:tracePt t="16649" x="1930400" y="2749550"/>
          <p14:tracePt t="16666" x="2000250" y="2749550"/>
          <p14:tracePt t="16683" x="2063750" y="2749550"/>
          <p14:tracePt t="16699" x="2127250" y="2749550"/>
          <p14:tracePt t="16716" x="2216150" y="2749550"/>
          <p14:tracePt t="16733" x="2279650" y="2749550"/>
          <p14:tracePt t="16749" x="2336800" y="2749550"/>
          <p14:tracePt t="16752" x="2362200" y="2749550"/>
          <p14:tracePt t="16766" x="2381250" y="2749550"/>
          <p14:tracePt t="16783" x="2419350" y="2749550"/>
          <p14:tracePt t="16800" x="2463800" y="2749550"/>
          <p14:tracePt t="16816" x="2470150" y="2749550"/>
          <p14:tracePt t="16832" x="2482850" y="2749550"/>
          <p14:tracePt t="16866" x="2489200" y="2749550"/>
          <p14:tracePt t="16882" x="2495550" y="2749550"/>
          <p14:tracePt t="16899" x="2501900" y="2749550"/>
          <p14:tracePt t="16916" x="2514600" y="2749550"/>
          <p14:tracePt t="16932" x="2520950" y="2749550"/>
          <p14:tracePt t="16949" x="2533650" y="2749550"/>
          <p14:tracePt t="16966" x="2546350" y="2749550"/>
          <p14:tracePt t="16982" x="2571750" y="2749550"/>
          <p14:tracePt t="16999" x="2584450" y="2749550"/>
          <p14:tracePt t="17032" x="2590800" y="2749550"/>
          <p14:tracePt t="17040" x="2597150" y="2749550"/>
          <p14:tracePt t="17049" x="2603500" y="2749550"/>
          <p14:tracePt t="17072" x="2609850" y="2749550"/>
          <p14:tracePt t="17082" x="2616200" y="2749550"/>
          <p14:tracePt t="17099" x="2622550" y="2749550"/>
          <p14:tracePt t="17116" x="2628900" y="2749550"/>
          <p14:tracePt t="17132" x="2641600" y="2749550"/>
          <p14:tracePt t="17149" x="2660650" y="2749550"/>
          <p14:tracePt t="17152" x="2667000" y="2749550"/>
          <p14:tracePt t="17166" x="2673350" y="2749550"/>
          <p14:tracePt t="17182" x="2686050" y="2749550"/>
          <p14:tracePt t="17217" x="2692400" y="2749550"/>
          <p14:tracePt t="17240" x="2705100" y="2749550"/>
          <p14:tracePt t="17256" x="2711450" y="2749550"/>
          <p14:tracePt t="17265" x="2717800" y="2749550"/>
          <p14:tracePt t="17272" x="2730500" y="2755900"/>
          <p14:tracePt t="17289" x="2736850" y="2755900"/>
          <p14:tracePt t="17299" x="2743200" y="2755900"/>
          <p14:tracePt t="17315" x="2749550" y="2755900"/>
          <p14:tracePt t="17488" x="0" y="0"/>
        </p14:tracePtLst>
        <p14:tracePtLst>
          <p14:tracePt t="17825" x="3403600" y="2768600"/>
          <p14:tracePt t="17971" x="3422650" y="2774950"/>
          <p14:tracePt t="17990" x="3460750" y="2787650"/>
          <p14:tracePt t="18009" x="3644900" y="2813050"/>
          <p14:tracePt t="18019" x="3721100" y="2813050"/>
          <p14:tracePt t="18032" x="3898900" y="2813050"/>
          <p14:tracePt t="18049" x="4076700" y="2813050"/>
          <p14:tracePt t="18066" x="4184650" y="2813050"/>
          <p14:tracePt t="18082" x="4229100" y="2813050"/>
          <p14:tracePt t="18099" x="4235450" y="2813050"/>
          <p14:tracePt t="18280" x="0" y="0"/>
        </p14:tracePtLst>
        <p14:tracePtLst>
          <p14:tracePt t="18618" x="4578350" y="2819400"/>
          <p14:tracePt t="18690" x="4584700" y="2819400"/>
          <p14:tracePt t="18706" x="4597400" y="2819400"/>
          <p14:tracePt t="18721" x="4635500" y="2819400"/>
          <p14:tracePt t="18733" x="4667250" y="2819400"/>
          <p14:tracePt t="18749" x="4775200" y="2819400"/>
          <p14:tracePt t="18753" x="4838700" y="2819400"/>
          <p14:tracePt t="18766" x="4902200" y="2819400"/>
          <p14:tracePt t="18782" x="5073650" y="2819400"/>
          <p14:tracePt t="18799" x="5232400" y="2819400"/>
          <p14:tracePt t="18801" x="5302250" y="2819400"/>
          <p14:tracePt t="18816" x="5429250" y="2819400"/>
          <p14:tracePt t="18832" x="5505450" y="2819400"/>
          <p14:tracePt t="18849" x="5549900" y="2819400"/>
          <p14:tracePt t="18865" x="5568950" y="2819400"/>
          <p14:tracePt t="18882" x="5575300" y="2819400"/>
          <p14:tracePt t="18993" x="5581650" y="2819400"/>
          <p14:tracePt t="19008" x="5588000" y="2819400"/>
          <p14:tracePt t="19017" x="5594350" y="2825750"/>
          <p14:tracePt t="19033" x="5607050" y="2825750"/>
          <p14:tracePt t="19049" x="5613400" y="2825750"/>
          <p14:tracePt t="19065" x="5632450" y="2825750"/>
          <p14:tracePt t="19082" x="5657850" y="2825750"/>
          <p14:tracePt t="19099" x="5715000" y="2825750"/>
          <p14:tracePt t="19115" x="5810250" y="2825750"/>
          <p14:tracePt t="19132" x="5943600" y="2825750"/>
          <p14:tracePt t="19149" x="6127750" y="2825750"/>
          <p14:tracePt t="19165" x="6311900" y="2825750"/>
          <p14:tracePt t="19167" x="6400800" y="2825750"/>
          <p14:tracePt t="19182" x="6483350" y="2825750"/>
          <p14:tracePt t="19198" x="6642100" y="2825750"/>
          <p14:tracePt t="19215" x="6800850" y="2825750"/>
          <p14:tracePt t="19232" x="6889750" y="2825750"/>
          <p14:tracePt t="19249" x="6972300" y="2825750"/>
          <p14:tracePt t="19265" x="7061200" y="2825750"/>
          <p14:tracePt t="19282" x="7143750" y="2825750"/>
          <p14:tracePt t="19299" x="7219950" y="2825750"/>
          <p14:tracePt t="19315" x="7289800" y="2825750"/>
          <p14:tracePt t="19332" x="7346950" y="2825750"/>
          <p14:tracePt t="19349" x="7391400" y="2825750"/>
          <p14:tracePt t="19365" x="7435850" y="2825750"/>
          <p14:tracePt t="19382" x="7480300" y="2825750"/>
          <p14:tracePt t="19398" x="7512050" y="2825750"/>
          <p14:tracePt t="19400" x="7537450" y="2825750"/>
          <p14:tracePt t="19415" x="7575550" y="2825750"/>
          <p14:tracePt t="19431" x="7620000" y="2825750"/>
          <p14:tracePt t="19448" x="7658100" y="2825750"/>
          <p14:tracePt t="19465" x="7702550" y="2825750"/>
          <p14:tracePt t="19482" x="7734300" y="2825750"/>
          <p14:tracePt t="19498" x="7766050" y="2825750"/>
          <p14:tracePt t="19515" x="7785100" y="2825750"/>
          <p14:tracePt t="19532" x="7810500" y="2825750"/>
          <p14:tracePt t="19548" x="7823200" y="2825750"/>
          <p14:tracePt t="19565" x="7842250" y="2825750"/>
          <p14:tracePt t="19582" x="7861300" y="2825750"/>
          <p14:tracePt t="19598" x="7893050" y="2825750"/>
          <p14:tracePt t="19600" x="7905750" y="2825750"/>
          <p14:tracePt t="19615" x="7924800" y="2825750"/>
          <p14:tracePt t="19631" x="7962900" y="2825750"/>
          <p14:tracePt t="19648" x="7994650" y="2825750"/>
          <p14:tracePt t="19665" x="8026400" y="2825750"/>
          <p14:tracePt t="19681" x="8064500" y="2825750"/>
          <p14:tracePt t="19698" x="8089900" y="2825750"/>
          <p14:tracePt t="19715" x="8108950" y="2825750"/>
          <p14:tracePt t="19731" x="8128000" y="2825750"/>
          <p14:tracePt t="19748" x="8140700" y="2825750"/>
          <p14:tracePt t="19765" x="8147050" y="2825750"/>
          <p14:tracePt t="19781" x="8159750" y="2825750"/>
          <p14:tracePt t="19798" x="8172450" y="2825750"/>
          <p14:tracePt t="19815" x="8197850" y="2825750"/>
          <p14:tracePt t="19831" x="8216900" y="2825750"/>
          <p14:tracePt t="19848" x="8229600" y="2825750"/>
          <p14:tracePt t="19865" x="8248650" y="2825750"/>
          <p14:tracePt t="19881" x="8267700" y="2825750"/>
          <p14:tracePt t="19898" x="8280400" y="2825750"/>
          <p14:tracePt t="19915" x="8286750" y="2825750"/>
          <p14:tracePt t="19948" x="8293100" y="2825750"/>
          <p14:tracePt t="19965" x="8299450" y="2825750"/>
          <p14:tracePt t="19985" x="8305800" y="2825750"/>
          <p14:tracePt t="19998" x="8312150" y="2825750"/>
          <p14:tracePt t="20015" x="8318500" y="2825750"/>
          <p14:tracePt t="20031" x="8324850" y="2825750"/>
          <p14:tracePt t="20048" x="8331200" y="2825750"/>
          <p14:tracePt t="20631" x="0" y="0"/>
        </p14:tracePtLst>
        <p14:tracePtLst>
          <p14:tracePt t="23333" x="2298700" y="2413000"/>
          <p14:tracePt t="23347" x="2298700" y="2425700"/>
          <p14:tracePt t="23363" x="2305050" y="2457450"/>
          <p14:tracePt t="23380" x="2317750" y="2476500"/>
          <p14:tracePt t="23397" x="2324100" y="2495550"/>
          <p14:tracePt t="23413" x="2349500" y="2520950"/>
          <p14:tracePt t="23430" x="2374900" y="2546350"/>
          <p14:tracePt t="23432" x="2381250" y="2552700"/>
          <p14:tracePt t="23447" x="2419350" y="2578100"/>
          <p14:tracePt t="23463" x="2470150" y="2597150"/>
          <p14:tracePt t="23480" x="2533650" y="2622550"/>
          <p14:tracePt t="23497" x="2622550" y="2647950"/>
          <p14:tracePt t="23513" x="2749550" y="2673350"/>
          <p14:tracePt t="23530" x="2882900" y="2686050"/>
          <p14:tracePt t="23547" x="2990850" y="2686050"/>
          <p14:tracePt t="23564" x="3048000" y="2686050"/>
          <p14:tracePt t="23580" x="3060700" y="2679700"/>
          <p14:tracePt t="23597" x="3067050" y="2673350"/>
          <p14:tracePt t="23613" x="3073400" y="2647950"/>
          <p14:tracePt t="23630" x="3073400" y="2635250"/>
          <p14:tracePt t="23632" x="3073400" y="2616200"/>
          <p14:tracePt t="23647" x="3073400" y="2584450"/>
          <p14:tracePt t="23663" x="3073400" y="2546350"/>
          <p14:tracePt t="23680" x="3054350" y="2514600"/>
          <p14:tracePt t="23697" x="3035300" y="2482850"/>
          <p14:tracePt t="23713" x="3028950" y="2470150"/>
          <p14:tracePt t="23730" x="3009900" y="2457450"/>
          <p14:tracePt t="23747" x="3003550" y="2451100"/>
          <p14:tracePt t="23764" x="2984500" y="2444750"/>
          <p14:tracePt t="23780" x="2965450" y="2438400"/>
          <p14:tracePt t="23797" x="2952750" y="2438400"/>
          <p14:tracePt t="23813" x="2933700" y="2438400"/>
          <p14:tracePt t="23816" x="2921000" y="2438400"/>
          <p14:tracePt t="23830" x="2908300" y="2438400"/>
          <p14:tracePt t="23847" x="2851150" y="2444750"/>
          <p14:tracePt t="23863" x="2832100" y="2457450"/>
          <p14:tracePt t="23880" x="2806700" y="2470150"/>
          <p14:tracePt t="23897" x="2787650" y="2482850"/>
          <p14:tracePt t="23913" x="2781300" y="2489200"/>
          <p14:tracePt t="23930" x="2774950" y="2501900"/>
          <p14:tracePt t="24031" x="0" y="0"/>
        </p14:tracePtLst>
        <p14:tracePtLst>
          <p14:tracePt t="24826" x="3448050" y="2406650"/>
          <p14:tracePt t="24837" x="3435350" y="2406650"/>
          <p14:tracePt t="24848" x="3422650" y="2419350"/>
          <p14:tracePt t="24864" x="3409950" y="2425700"/>
          <p14:tracePt t="24880" x="3397250" y="2438400"/>
          <p14:tracePt t="24897" x="3390900" y="2457450"/>
          <p14:tracePt t="24913" x="3384550" y="2470150"/>
          <p14:tracePt t="24930" x="3378200" y="2495550"/>
          <p14:tracePt t="24947" x="3378200" y="2527300"/>
          <p14:tracePt t="24963" x="3378200" y="2565400"/>
          <p14:tracePt t="24980" x="3384550" y="2616200"/>
          <p14:tracePt t="24997" x="3403600" y="2647950"/>
          <p14:tracePt t="25014" x="3441700" y="2692400"/>
          <p14:tracePt t="25017" x="3460750" y="2724150"/>
          <p14:tracePt t="25030" x="3486150" y="2743200"/>
          <p14:tracePt t="25046" x="3575050" y="2787650"/>
          <p14:tracePt t="25063" x="3759200" y="2851150"/>
          <p14:tracePt t="25080" x="3892550" y="2876550"/>
          <p14:tracePt t="25096" x="4013200" y="2901950"/>
          <p14:tracePt t="25113" x="4083050" y="2908300"/>
          <p14:tracePt t="25130" x="4108450" y="2908300"/>
          <p14:tracePt t="25146" x="4121150" y="2908300"/>
          <p14:tracePt t="25163" x="4140200" y="2901950"/>
          <p14:tracePt t="25179" x="4152900" y="2857500"/>
          <p14:tracePt t="25196" x="4159250" y="2806700"/>
          <p14:tracePt t="25213" x="4159250" y="2768600"/>
          <p14:tracePt t="25229" x="4159250" y="2717800"/>
          <p14:tracePt t="25246" x="4159250" y="2667000"/>
          <p14:tracePt t="25263" x="4121150" y="2578100"/>
          <p14:tracePt t="25279" x="4089400" y="2520950"/>
          <p14:tracePt t="25296" x="4057650" y="2470150"/>
          <p14:tracePt t="25313" x="4032250" y="2438400"/>
          <p14:tracePt t="25329" x="4025900" y="2432050"/>
          <p14:tracePt t="25448" x="0" y="0"/>
        </p14:tracePtLst>
        <p14:tracePtLst>
          <p14:tracePt t="26098" x="4413250" y="2819400"/>
          <p14:tracePt t="26109" x="4419600" y="2819400"/>
          <p14:tracePt t="26121" x="4432300" y="2825750"/>
          <p14:tracePt t="26144" x="4445000" y="2825750"/>
          <p14:tracePt t="26152" x="4451350" y="2825750"/>
          <p14:tracePt t="26163" x="4470400" y="2825750"/>
          <p14:tracePt t="26179" x="4527550" y="2825750"/>
          <p14:tracePt t="26196" x="4622800" y="2825750"/>
          <p14:tracePt t="26213" x="4730750" y="2825750"/>
          <p14:tracePt t="26229" x="4826000" y="2819400"/>
          <p14:tracePt t="26246" x="4876800" y="2806700"/>
          <p14:tracePt t="26248" x="4883150" y="2800350"/>
          <p14:tracePt t="26263" x="4895850" y="2794000"/>
          <p14:tracePt t="26279" x="4902200" y="2768600"/>
          <p14:tracePt t="26296" x="4902200" y="2743200"/>
          <p14:tracePt t="26313" x="4908550" y="2711450"/>
          <p14:tracePt t="26330" x="4908550" y="2660650"/>
          <p14:tracePt t="26346" x="4908550" y="2628900"/>
          <p14:tracePt t="26363" x="4908550" y="2578100"/>
          <p14:tracePt t="26379" x="4895850" y="2546350"/>
          <p14:tracePt t="26396" x="4883150" y="2520950"/>
          <p14:tracePt t="26412" x="4857750" y="2501900"/>
          <p14:tracePt t="26429" x="4851400" y="2489200"/>
          <p14:tracePt t="26446" x="4845050" y="2489200"/>
          <p14:tracePt t="26462" x="4838700" y="2489200"/>
          <p14:tracePt t="26479" x="4826000" y="2482850"/>
          <p14:tracePt t="26496" x="4806950" y="2482850"/>
          <p14:tracePt t="26512" x="4787900" y="2482850"/>
          <p14:tracePt t="26529" x="4749800" y="2482850"/>
          <p14:tracePt t="26546" x="4724400" y="2482850"/>
          <p14:tracePt t="26562" x="4699000" y="2482850"/>
          <p14:tracePt t="26579" x="4692650" y="2482850"/>
          <p14:tracePt t="26596" x="4686300" y="2482850"/>
          <p14:tracePt t="26735" x="0" y="0"/>
        </p14:tracePtLst>
        <p14:tracePtLst>
          <p14:tracePt t="28184" x="1714500" y="3225800"/>
          <p14:tracePt t="28233" x="1720850" y="3225800"/>
          <p14:tracePt t="28240" x="1727200" y="3225800"/>
          <p14:tracePt t="28248" x="1733550" y="3225800"/>
          <p14:tracePt t="28262" x="1739900" y="3225800"/>
          <p14:tracePt t="28279" x="1778000" y="3225800"/>
          <p14:tracePt t="28295" x="1828800" y="3213100"/>
          <p14:tracePt t="28313" x="1879600" y="3206750"/>
          <p14:tracePt t="28329" x="1949450" y="3206750"/>
          <p14:tracePt t="28346" x="2070100" y="3206750"/>
          <p14:tracePt t="28362" x="2197100" y="3206750"/>
          <p14:tracePt t="28379" x="2343150" y="3206750"/>
          <p14:tracePt t="28396" x="2495550" y="3206750"/>
          <p14:tracePt t="28412" x="2609850" y="3206750"/>
          <p14:tracePt t="28429" x="2698750" y="3206750"/>
          <p14:tracePt t="28432" x="2717800" y="3206750"/>
          <p14:tracePt t="28445" x="2743200" y="3206750"/>
          <p14:tracePt t="28462" x="2774950" y="3206750"/>
          <p14:tracePt t="28465" x="2794000" y="3206750"/>
          <p14:tracePt t="28479" x="2806700" y="3206750"/>
          <p14:tracePt t="28496" x="2857500" y="3206750"/>
          <p14:tracePt t="28512" x="2876550" y="3206750"/>
          <p14:tracePt t="28529" x="2889250" y="3206750"/>
          <p14:tracePt t="28546" x="2901950" y="3206750"/>
          <p14:tracePt t="28562" x="2908300" y="3206750"/>
          <p14:tracePt t="28579" x="2914650" y="3206750"/>
          <p14:tracePt t="28595" x="2946400" y="3206750"/>
          <p14:tracePt t="28612" x="2965450" y="3206750"/>
          <p14:tracePt t="28628" x="2990850" y="3206750"/>
          <p14:tracePt t="28645" x="3009900" y="3206750"/>
          <p14:tracePt t="28662" x="3035300" y="3206750"/>
          <p14:tracePt t="28665" x="3041650" y="3206750"/>
          <p14:tracePt t="28678" x="3054350" y="3206750"/>
          <p14:tracePt t="28695" x="3086100" y="3206750"/>
          <p14:tracePt t="28712" x="3098800" y="3206750"/>
          <p14:tracePt t="28728" x="3111500" y="3206750"/>
          <p14:tracePt t="28745" x="3124200" y="3206750"/>
          <p14:tracePt t="28762" x="3130550" y="3206750"/>
          <p14:tracePt t="28778" x="3149600" y="3206750"/>
          <p14:tracePt t="28795" x="3168650" y="3200400"/>
          <p14:tracePt t="28812" x="3187700" y="3187700"/>
          <p14:tracePt t="28829" x="3213100" y="3175000"/>
          <p14:tracePt t="28845" x="3232150" y="3162300"/>
          <p14:tracePt t="28862" x="3257550" y="3143250"/>
          <p14:tracePt t="28878" x="3270250" y="3124200"/>
          <p14:tracePt t="28895" x="3289300" y="3092450"/>
          <p14:tracePt t="28921" x="3289300" y="3079750"/>
          <p14:tracePt t="28928" x="3289300" y="3073400"/>
          <p14:tracePt t="28945" x="3289300" y="3041650"/>
          <p14:tracePt t="28962" x="3282950" y="3022600"/>
          <p14:tracePt t="28978" x="3270250" y="3003550"/>
          <p14:tracePt t="28995" x="3263900" y="2978150"/>
          <p14:tracePt t="29012" x="3238500" y="2959100"/>
          <p14:tracePt t="29028" x="3206750" y="2933700"/>
          <p14:tracePt t="29045" x="3168650" y="2908300"/>
          <p14:tracePt t="29062" x="3124200" y="2889250"/>
          <p14:tracePt t="29064" x="3098800" y="2876550"/>
          <p14:tracePt t="29078" x="3067050" y="2870200"/>
          <p14:tracePt t="29095" x="2984500" y="2851150"/>
          <p14:tracePt t="29112" x="2933700" y="2838450"/>
          <p14:tracePt t="29128" x="2882900" y="2838450"/>
          <p14:tracePt t="29145" x="2819400" y="2838450"/>
          <p14:tracePt t="29162" x="2730500" y="2838450"/>
          <p14:tracePt t="29178" x="2647950" y="2838450"/>
          <p14:tracePt t="29195" x="2578100" y="2857500"/>
          <p14:tracePt t="29211" x="2533650" y="2863850"/>
          <p14:tracePt t="29228" x="2508250" y="2876550"/>
          <p14:tracePt t="29245" x="2482850" y="2889250"/>
          <p14:tracePt t="29261" x="2470150" y="2895600"/>
          <p14:tracePt t="29278" x="2451100" y="2921000"/>
          <p14:tracePt t="29295" x="2438400" y="2946400"/>
          <p14:tracePt t="29312" x="2432050" y="2959100"/>
          <p14:tracePt t="29328" x="2425700" y="2984500"/>
          <p14:tracePt t="29345" x="2425700" y="3009900"/>
          <p14:tracePt t="29362" x="2425700" y="3035300"/>
          <p14:tracePt t="29378" x="2432050" y="3067050"/>
          <p14:tracePt t="29395" x="2444750" y="3098800"/>
          <p14:tracePt t="29411" x="2457450" y="3117850"/>
          <p14:tracePt t="29428" x="2463800" y="3143250"/>
          <p14:tracePt t="29445" x="2489200" y="3162300"/>
          <p14:tracePt t="29461" x="2508250" y="3187700"/>
          <p14:tracePt t="29478" x="2540000" y="3200400"/>
          <p14:tracePt t="29479" x="2559050" y="3200400"/>
          <p14:tracePt t="29495" x="2597150" y="3213100"/>
          <p14:tracePt t="29511" x="2654300" y="3225800"/>
          <p14:tracePt t="29528" x="2736850" y="3244850"/>
          <p14:tracePt t="29545" x="2832100" y="3244850"/>
          <p14:tracePt t="29561" x="2940050" y="3244850"/>
          <p14:tracePt t="29578" x="3035300" y="3232150"/>
          <p14:tracePt t="29595" x="3098800" y="3219450"/>
          <p14:tracePt t="29611" x="3130550" y="3206750"/>
          <p14:tracePt t="29628" x="3162300" y="3200400"/>
          <p14:tracePt t="29645" x="3181350" y="3194050"/>
          <p14:tracePt t="29662" x="3187700" y="3181350"/>
          <p14:tracePt t="29664" x="3194050" y="3175000"/>
          <p14:tracePt t="29678" x="3194050" y="3168650"/>
          <p14:tracePt t="29695" x="3200400" y="3136900"/>
          <p14:tracePt t="29712" x="3200400" y="3117850"/>
          <p14:tracePt t="29728" x="3206750" y="3098800"/>
          <p14:tracePt t="29745" x="3206750" y="3073400"/>
          <p14:tracePt t="29762" x="3206750" y="3048000"/>
          <p14:tracePt t="29778" x="3206750" y="3022600"/>
          <p14:tracePt t="29795" x="3206750" y="2997200"/>
          <p14:tracePt t="29812" x="3200400" y="2959100"/>
          <p14:tracePt t="29829" x="3187700" y="2940050"/>
          <p14:tracePt t="29832" x="3181350" y="2927350"/>
          <p14:tracePt t="29845" x="3168650" y="2914650"/>
          <p14:tracePt t="29862" x="3136900" y="2889250"/>
          <p14:tracePt t="29865" x="3111500" y="2876550"/>
          <p14:tracePt t="29878" x="3086100" y="2870200"/>
          <p14:tracePt t="29895" x="2984500" y="2838450"/>
          <p14:tracePt t="29912" x="2921000" y="2825750"/>
          <p14:tracePt t="29928" x="2882900" y="2813050"/>
          <p14:tracePt t="29945" x="2870200" y="2813050"/>
          <p14:tracePt t="29961" x="2844800" y="2806700"/>
          <p14:tracePt t="29978" x="2825750" y="2806700"/>
          <p14:tracePt t="29995" x="2800350" y="2806700"/>
          <p14:tracePt t="30011" x="2762250" y="2806700"/>
          <p14:tracePt t="30028" x="2730500" y="2806700"/>
          <p14:tracePt t="30045" x="2711450" y="2819400"/>
          <p14:tracePt t="30062" x="2686050" y="2825750"/>
          <p14:tracePt t="30065" x="2673350" y="2832100"/>
          <p14:tracePt t="30078" x="2673350" y="2844800"/>
          <p14:tracePt t="30095" x="2647950" y="2901950"/>
          <p14:tracePt t="30111" x="2628900" y="2946400"/>
          <p14:tracePt t="30128" x="2622550" y="2971800"/>
          <p14:tracePt t="30144" x="2622550" y="3009900"/>
          <p14:tracePt t="30161" x="2622550" y="3041650"/>
          <p14:tracePt t="30178" x="2635250" y="3067050"/>
          <p14:tracePt t="30194" x="2635250" y="3073400"/>
          <p14:tracePt t="30296" x="0" y="0"/>
        </p14:tracePtLst>
        <p14:tracePtLst>
          <p14:tracePt t="30802" x="3898900" y="3181350"/>
          <p14:tracePt t="30891" x="3905250" y="3181350"/>
          <p14:tracePt t="30908" x="3962400" y="3181350"/>
          <p14:tracePt t="30918" x="4019550" y="3187700"/>
          <p14:tracePt t="30920" x="4064000" y="3187700"/>
          <p14:tracePt t="30931" x="4127500" y="3187700"/>
          <p14:tracePt t="30944" x="4279900" y="3187700"/>
          <p14:tracePt t="30961" x="4432300" y="3187700"/>
          <p14:tracePt t="30978" x="4540250" y="3187700"/>
          <p14:tracePt t="30994" x="4565650" y="3187700"/>
          <p14:tracePt t="31011" x="4572000" y="3187700"/>
          <p14:tracePt t="31136" x="0" y="0"/>
        </p14:tracePtLst>
        <p14:tracePtLst>
          <p14:tracePt t="31555" x="5003800" y="3168650"/>
          <p14:tracePt t="31602" x="5010150" y="3168650"/>
          <p14:tracePt t="31620" x="5022850" y="3168650"/>
          <p14:tracePt t="31633" x="5067300" y="3168650"/>
          <p14:tracePt t="31645" x="5111750" y="3168650"/>
          <p14:tracePt t="31661" x="5226050" y="3168650"/>
          <p14:tracePt t="31664" x="5302250" y="3168650"/>
          <p14:tracePt t="31677" x="5384800" y="3168650"/>
          <p14:tracePt t="31694" x="5562600" y="3168650"/>
          <p14:tracePt t="31696" x="5651500" y="3168650"/>
          <p14:tracePt t="31711" x="5810250" y="3168650"/>
          <p14:tracePt t="31727" x="5937250" y="3168650"/>
          <p14:tracePt t="31744" x="6019800" y="3168650"/>
          <p14:tracePt t="31761" x="6076950" y="3168650"/>
          <p14:tracePt t="31777" x="6102350" y="3168650"/>
          <p14:tracePt t="31794" x="6121400" y="3168650"/>
          <p14:tracePt t="31811" x="6127750" y="3168650"/>
          <p14:tracePt t="31840" x="6134100" y="3168650"/>
          <p14:tracePt t="31968" x="0" y="0"/>
        </p14:tracePtLst>
        <p14:tracePtLst>
          <p14:tracePt t="32524" x="6737350" y="3143250"/>
          <p14:tracePt t="32546" x="6762750" y="3143250"/>
          <p14:tracePt t="32561" x="6807200" y="3149600"/>
          <p14:tracePt t="32577" x="6864350" y="3155950"/>
          <p14:tracePt t="32594" x="6965950" y="3168650"/>
          <p14:tracePt t="32611" x="7105650" y="3187700"/>
          <p14:tracePt t="32627" x="7251700" y="3187700"/>
          <p14:tracePt t="32644" x="7404100" y="3187700"/>
          <p14:tracePt t="32660" x="7531100" y="3187700"/>
          <p14:tracePt t="32677" x="7607300" y="3187700"/>
          <p14:tracePt t="32694" x="7639050" y="3187700"/>
          <p14:tracePt t="32710" x="7645400" y="3187700"/>
          <p14:tracePt t="32880" x="0" y="0"/>
        </p14:tracePtLst>
        <p14:tracePtLst>
          <p14:tracePt t="33483" x="8197850" y="3244850"/>
          <p14:tracePt t="33514" x="8216900" y="3244850"/>
          <p14:tracePt t="33522" x="8235950" y="3244850"/>
          <p14:tracePt t="33530" x="8267700" y="3244850"/>
          <p14:tracePt t="33544" x="8356600" y="3244850"/>
          <p14:tracePt t="33560" x="8483600" y="3251200"/>
          <p14:tracePt t="33577" x="8636000" y="3270250"/>
          <p14:tracePt t="33594" x="8756650" y="3276600"/>
          <p14:tracePt t="33610" x="8820150" y="3276600"/>
          <p14:tracePt t="33627" x="8858250" y="3276600"/>
          <p14:tracePt t="33644" x="8877300" y="3276600"/>
          <p14:tracePt t="33677" x="8890000" y="3276600"/>
          <p14:tracePt t="33693" x="8896350" y="3276600"/>
          <p14:tracePt t="33848" x="0" y="0"/>
        </p14:tracePtLst>
        <p14:tracePtLst>
          <p14:tracePt t="34773" x="1447800" y="3613150"/>
          <p14:tracePt t="34819" x="1460500" y="3613150"/>
          <p14:tracePt t="34837" x="1524000" y="3613150"/>
          <p14:tracePt t="34854" x="1670050" y="3613150"/>
          <p14:tracePt t="34857" x="1765300" y="3613150"/>
          <p14:tracePt t="34873" x="1993900" y="3613150"/>
          <p14:tracePt t="34883" x="2114550" y="3613150"/>
          <p14:tracePt t="34894" x="2228850" y="3613150"/>
          <p14:tracePt t="34910" x="2393950" y="3613150"/>
          <p14:tracePt t="34912" x="2451100" y="3613150"/>
          <p14:tracePt t="34926" x="2470150" y="3613150"/>
          <p14:tracePt t="34943" x="2489200" y="3613150"/>
          <p14:tracePt t="35032" x="0" y="0"/>
        </p14:tracePtLst>
        <p14:tracePtLst>
          <p14:tracePt t="35525" x="2819400" y="3638550"/>
          <p14:tracePt t="35577" x="2825750" y="3638550"/>
          <p14:tracePt t="35590" x="2844800" y="3638550"/>
          <p14:tracePt t="35604" x="2921000" y="3638550"/>
          <p14:tracePt t="35619" x="3079750" y="3638550"/>
          <p14:tracePt t="35631" x="3187700" y="3638550"/>
          <p14:tracePt t="35643" x="3429000" y="3638550"/>
          <p14:tracePt t="35659" x="3663950" y="3638550"/>
          <p14:tracePt t="35676" x="3822700" y="3638550"/>
          <p14:tracePt t="35680" x="3854450" y="3638550"/>
          <p14:tracePt t="35693" x="3860800" y="3638550"/>
          <p14:tracePt t="35710" x="3873500" y="3638550"/>
          <p14:tracePt t="35808" x="0" y="0"/>
        </p14:tracePtLst>
        <p14:tracePtLst>
          <p14:tracePt t="38145" x="3625850" y="3251200"/>
          <p14:tracePt t="38184" x="3632200" y="3251200"/>
          <p14:tracePt t="38192" x="3638550" y="3251200"/>
          <p14:tracePt t="38200" x="3651250" y="3251200"/>
          <p14:tracePt t="38209" x="3670300" y="3251200"/>
          <p14:tracePt t="38225" x="3714750" y="3251200"/>
          <p14:tracePt t="38242" x="3771900" y="3251200"/>
          <p14:tracePt t="38259" x="3854450" y="3251200"/>
          <p14:tracePt t="38275" x="3962400" y="3251200"/>
          <p14:tracePt t="38292" x="4102100" y="3251200"/>
          <p14:tracePt t="38308" x="4279900" y="3251200"/>
          <p14:tracePt t="38325" x="4514850" y="3270250"/>
          <p14:tracePt t="38342" x="4749800" y="3276600"/>
          <p14:tracePt t="38344" x="4889500" y="3276600"/>
          <p14:tracePt t="38359" x="5175250" y="3276600"/>
          <p14:tracePt t="38375" x="5416550" y="3295650"/>
          <p14:tracePt t="38392" x="5575300" y="3308350"/>
          <p14:tracePt t="38409" x="5670550" y="3308350"/>
          <p14:tracePt t="38425" x="5702300" y="3308350"/>
          <p14:tracePt t="38584" x="0" y="0"/>
        </p14:tracePtLst>
        <p14:tracePtLst>
          <p14:tracePt t="39354" x="1136650" y="3657600"/>
          <p14:tracePt t="39378" x="1149350" y="3657600"/>
          <p14:tracePt t="39392" x="1181100" y="3657600"/>
          <p14:tracePt t="39405" x="1206500" y="3657600"/>
          <p14:tracePt t="39414" x="1238250" y="3657600"/>
          <p14:tracePt t="39425" x="1352550" y="3657600"/>
          <p14:tracePt t="39442" x="1511300" y="3657600"/>
          <p14:tracePt t="39458" x="1714500" y="3657600"/>
          <p14:tracePt t="39475" x="1911350" y="3657600"/>
          <p14:tracePt t="39492" x="2089150" y="3657600"/>
          <p14:tracePt t="39508" x="2247900" y="3657600"/>
          <p14:tracePt t="39525" x="2374900" y="3657600"/>
          <p14:tracePt t="39529" x="2432050" y="3657600"/>
          <p14:tracePt t="39542" x="2482850" y="3657600"/>
          <p14:tracePt t="39558" x="2578100" y="3657600"/>
          <p14:tracePt t="39576" x="2717800" y="3657600"/>
          <p14:tracePt t="39592" x="2794000" y="3657600"/>
          <p14:tracePt t="39608" x="2851150" y="3657600"/>
          <p14:tracePt t="39625" x="2908300" y="3657600"/>
          <p14:tracePt t="39642" x="2984500" y="3663950"/>
          <p14:tracePt t="39658" x="3073400" y="3670300"/>
          <p14:tracePt t="39675" x="3194050" y="3689350"/>
          <p14:tracePt t="39691" x="3314700" y="3714750"/>
          <p14:tracePt t="39708" x="3378200" y="3721100"/>
          <p14:tracePt t="39725" x="3409950" y="3721100"/>
          <p14:tracePt t="40528" x="0" y="0"/>
        </p14:tracePtLst>
        <p14:tracePtLst>
          <p14:tracePt t="42298" x="3740150" y="3181350"/>
          <p14:tracePt t="42378" x="3752850" y="3181350"/>
          <p14:tracePt t="42392" x="3790950" y="3181350"/>
          <p14:tracePt t="42409" x="3867150" y="3181350"/>
          <p14:tracePt t="42424" x="3975100" y="3181350"/>
          <p14:tracePt t="42441" x="4102100" y="3181350"/>
          <p14:tracePt t="42457" x="4216400" y="3181350"/>
          <p14:tracePt t="42474" x="4311650" y="3181350"/>
          <p14:tracePt t="42491" x="4387850" y="3181350"/>
          <p14:tracePt t="42507" x="4432300" y="3181350"/>
          <p14:tracePt t="42524" x="4457700" y="3175000"/>
          <p14:tracePt t="42528" x="4483100" y="3168650"/>
          <p14:tracePt t="42541" x="4495800" y="3162300"/>
          <p14:tracePt t="42557" x="4540250" y="3136900"/>
          <p14:tracePt t="42561" x="4559300" y="3124200"/>
          <p14:tracePt t="42574" x="4584700" y="3111500"/>
          <p14:tracePt t="42592" x="4648200" y="3073400"/>
          <p14:tracePt t="42608" x="4673600" y="3048000"/>
          <p14:tracePt t="42624" x="4686300" y="3016250"/>
          <p14:tracePt t="42640" x="4692650" y="3003550"/>
          <p14:tracePt t="42657" x="4692650" y="2990850"/>
          <p14:tracePt t="42674" x="4692650" y="2978150"/>
          <p14:tracePt t="42690" x="4692650" y="2952750"/>
          <p14:tracePt t="42707" x="4686300" y="2933700"/>
          <p14:tracePt t="42724" x="4667250" y="2908300"/>
          <p14:tracePt t="42740" x="4603750" y="2882900"/>
          <p14:tracePt t="42757" x="4502150" y="2844800"/>
          <p14:tracePt t="42774" x="4349750" y="2813050"/>
          <p14:tracePt t="42790" x="4210050" y="2774950"/>
          <p14:tracePt t="42794" x="4152900" y="2768600"/>
          <p14:tracePt t="42807" x="4089400" y="2768600"/>
          <p14:tracePt t="42824" x="4044950" y="2768600"/>
          <p14:tracePt t="42840" x="4013200" y="2787650"/>
          <p14:tracePt t="42857" x="3975100" y="2813050"/>
          <p14:tracePt t="42874" x="3937000" y="2844800"/>
          <p14:tracePt t="42890" x="3892550" y="2901950"/>
          <p14:tracePt t="42907" x="3867150" y="2959100"/>
          <p14:tracePt t="42924" x="3854450" y="2997200"/>
          <p14:tracePt t="42940" x="3854450" y="3041650"/>
          <p14:tracePt t="42957" x="3854450" y="3092450"/>
          <p14:tracePt t="42974" x="3879850" y="3149600"/>
          <p14:tracePt t="42976" x="3892550" y="3162300"/>
          <p14:tracePt t="42990" x="3905250" y="3175000"/>
          <p14:tracePt t="43007" x="3937000" y="3200400"/>
          <p14:tracePt t="43088" x="0" y="0"/>
        </p14:tracePtLst>
        <p14:tracePtLst>
          <p14:tracePt t="44059" x="5245100" y="3054350"/>
          <p14:tracePt t="44104" x="5245100" y="3060700"/>
          <p14:tracePt t="44111" x="5251450" y="3079750"/>
          <p14:tracePt t="44123" x="5264150" y="3105150"/>
          <p14:tracePt t="44140" x="5314950" y="3143250"/>
          <p14:tracePt t="44156" x="5378450" y="3187700"/>
          <p14:tracePt t="44173" x="5461000" y="3213100"/>
          <p14:tracePt t="44190" x="5568950" y="3238500"/>
          <p14:tracePt t="44192" x="5613400" y="3238500"/>
          <p14:tracePt t="44206" x="5664200" y="3238500"/>
          <p14:tracePt t="44223" x="5822950" y="3225800"/>
          <p14:tracePt t="44240" x="5873750" y="3206750"/>
          <p14:tracePt t="44256" x="5899150" y="3175000"/>
          <p14:tracePt t="44273" x="5924550" y="3136900"/>
          <p14:tracePt t="44290" x="5943600" y="3098800"/>
          <p14:tracePt t="44307" x="5962650" y="3048000"/>
          <p14:tracePt t="44323" x="5975350" y="3009900"/>
          <p14:tracePt t="44340" x="5981700" y="2978150"/>
          <p14:tracePt t="44356" x="5981700" y="2959100"/>
          <p14:tracePt t="44373" x="5981700" y="2946400"/>
          <p14:tracePt t="44390" x="5981700" y="2940050"/>
          <p14:tracePt t="44559" x="0" y="0"/>
        </p14:tracePtLst>
        <p14:tracePtLst>
          <p14:tracePt t="45099" x="6997700" y="3028950"/>
          <p14:tracePt t="45161" x="7010400" y="3035300"/>
          <p14:tracePt t="45173" x="7016750" y="3048000"/>
          <p14:tracePt t="45190" x="7029450" y="3073400"/>
          <p14:tracePt t="45207" x="7073900" y="3105150"/>
          <p14:tracePt t="45209" x="7118350" y="3124200"/>
          <p14:tracePt t="45223" x="7232650" y="3162300"/>
          <p14:tracePt t="45239" x="7385050" y="3187700"/>
          <p14:tracePt t="45256" x="7512050" y="3194050"/>
          <p14:tracePt t="45273" x="7620000" y="3194050"/>
          <p14:tracePt t="45289" x="7677150" y="3194050"/>
          <p14:tracePt t="45306" x="7702550" y="3187700"/>
          <p14:tracePt t="45323" x="7702550" y="3181350"/>
          <p14:tracePt t="45339" x="7702550" y="3162300"/>
          <p14:tracePt t="45356" x="7702550" y="3143250"/>
          <p14:tracePt t="45373" x="7702550" y="3117850"/>
          <p14:tracePt t="45390" x="7696200" y="3098800"/>
          <p14:tracePt t="45392" x="7696200" y="3092450"/>
          <p14:tracePt t="45406" x="7689850" y="3079750"/>
          <p14:tracePt t="45423" x="7677150" y="3054350"/>
          <p14:tracePt t="45440" x="7670800" y="3054350"/>
          <p14:tracePt t="45535" x="0" y="0"/>
        </p14:tracePtLst>
        <p14:tracePtLst>
          <p14:tracePt t="45959" x="8426450" y="2952750"/>
          <p14:tracePt t="45967" x="8420100" y="2952750"/>
          <p14:tracePt t="45984" x="8413750" y="2959100"/>
          <p14:tracePt t="45992" x="8407400" y="2965450"/>
          <p14:tracePt t="46006" x="8407400" y="2971800"/>
          <p14:tracePt t="46022" x="8407400" y="2990850"/>
          <p14:tracePt t="46024" x="8407400" y="3009900"/>
          <p14:tracePt t="46039" x="8407400" y="3028950"/>
          <p14:tracePt t="46056" x="8413750" y="3048000"/>
          <p14:tracePt t="46072" x="8426450" y="3060700"/>
          <p14:tracePt t="46089" x="8445500" y="3073400"/>
          <p14:tracePt t="46106" x="8477250" y="3079750"/>
          <p14:tracePt t="46122" x="8502650" y="3079750"/>
          <p14:tracePt t="46139" x="8528050" y="3086100"/>
          <p14:tracePt t="46156" x="8553450" y="3086100"/>
          <p14:tracePt t="46172" x="8572500" y="3086100"/>
          <p14:tracePt t="46189" x="8604250" y="3086100"/>
          <p14:tracePt t="46206" x="8623300" y="3067050"/>
          <p14:tracePt t="46222" x="8629650" y="3054350"/>
          <p14:tracePt t="46239" x="8629650" y="3022600"/>
          <p14:tracePt t="46256" x="8629650" y="3003550"/>
          <p14:tracePt t="46272" x="8623300" y="2971800"/>
          <p14:tracePt t="46289" x="8616950" y="2959100"/>
          <p14:tracePt t="46306" x="8604250" y="2933700"/>
          <p14:tracePt t="46322" x="8597900" y="2921000"/>
          <p14:tracePt t="46339" x="8597900" y="2908300"/>
          <p14:tracePt t="46356" x="8591550" y="2901950"/>
          <p14:tracePt t="46372" x="8591550" y="2895600"/>
          <p14:tracePt t="46439" x="0" y="0"/>
        </p14:tracePtLst>
        <p14:tracePtLst>
          <p14:tracePt t="47120" x="1784350" y="3505200"/>
          <p14:tracePt t="47136" x="1778000" y="3511550"/>
          <p14:tracePt t="47161" x="1778000" y="3517900"/>
          <p14:tracePt t="47203" x="1778000" y="3524250"/>
          <p14:tracePt t="47216" x="1790700" y="3530600"/>
          <p14:tracePt t="47230" x="1797050" y="3536950"/>
          <p14:tracePt t="47239" x="1822450" y="3549650"/>
          <p14:tracePt t="47256" x="1847850" y="3562350"/>
          <p14:tracePt t="47272" x="1879600" y="3575050"/>
          <p14:tracePt t="47289" x="1905000" y="3575050"/>
          <p14:tracePt t="47306" x="1943100" y="3575050"/>
          <p14:tracePt t="47322" x="2000250" y="3575050"/>
          <p14:tracePt t="47339" x="2063750" y="3575050"/>
          <p14:tracePt t="47356" x="2139950" y="3575050"/>
          <p14:tracePt t="47372" x="2190750" y="3562350"/>
          <p14:tracePt t="47389" x="2209800" y="3549650"/>
          <p14:tracePt t="47406" x="2235200" y="3524250"/>
          <p14:tracePt t="47408" x="2247900" y="3505200"/>
          <p14:tracePt t="47423" x="2260600" y="3486150"/>
          <p14:tracePt t="47439" x="2292350" y="3435350"/>
          <p14:tracePt t="47456" x="2305050" y="3416300"/>
          <p14:tracePt t="47472" x="2305050" y="3397250"/>
          <p14:tracePt t="47489" x="2305050" y="3390900"/>
          <p14:tracePt t="47506" x="2305050" y="3384550"/>
          <p14:tracePt t="47537" x="2305050" y="3378200"/>
          <p14:tracePt t="47594" x="2305050" y="3365500"/>
          <p14:tracePt t="47610" x="2298700" y="3359150"/>
          <p14:tracePt t="47622" x="2286000" y="3359150"/>
          <p14:tracePt t="47639" x="2266950" y="3352800"/>
          <p14:tracePt t="47656" x="2260600" y="3352800"/>
          <p14:tracePt t="47689" x="2254250" y="3352800"/>
          <p14:tracePt t="47705" x="2247900" y="3352800"/>
          <p14:tracePt t="47722" x="2235200" y="3352800"/>
          <p14:tracePt t="47739" x="2209800" y="3352800"/>
          <p14:tracePt t="47755" x="2159000" y="3352800"/>
          <p14:tracePt t="47772" x="2108200" y="3359150"/>
          <p14:tracePt t="47789" x="2082800" y="3365500"/>
          <p14:tracePt t="47805" x="2051050" y="3371850"/>
          <p14:tracePt t="47808" x="2038350" y="3371850"/>
          <p14:tracePt t="47822" x="2032000" y="3378200"/>
          <p14:tracePt t="47839" x="2025650" y="3384550"/>
          <p14:tracePt t="47840" x="2006600" y="3390900"/>
          <p14:tracePt t="47855" x="1981200" y="3409950"/>
          <p14:tracePt t="47872" x="1968500" y="3422650"/>
          <p14:tracePt t="47889" x="1949450" y="3435350"/>
          <p14:tracePt t="47905" x="1943100" y="3448050"/>
          <p14:tracePt t="47922" x="1930400" y="3460750"/>
          <p14:tracePt t="47939" x="1930400" y="3473450"/>
          <p14:tracePt t="47955" x="1930400" y="3479800"/>
          <p14:tracePt t="47972" x="1924050" y="3498850"/>
          <p14:tracePt t="47989" x="1924050" y="3505200"/>
          <p14:tracePt t="48017" x="1924050" y="3511550"/>
          <p14:tracePt t="48199" x="0" y="0"/>
        </p14:tracePtLst>
        <p14:tracePtLst>
          <p14:tracePt t="49300" x="2787650" y="3632200"/>
          <p14:tracePt t="49336" x="2794000" y="3632200"/>
          <p14:tracePt t="49344" x="2800350" y="3632200"/>
          <p14:tracePt t="49355" x="2819400" y="3632200"/>
          <p14:tracePt t="49371" x="2863850" y="3632200"/>
          <p14:tracePt t="49388" x="2908300" y="3632200"/>
          <p14:tracePt t="49405" x="2952750" y="3632200"/>
          <p14:tracePt t="49408" x="2978150" y="3632200"/>
          <p14:tracePt t="49421" x="3003550" y="3632200"/>
          <p14:tracePt t="49438" x="3048000" y="3632200"/>
          <p14:tracePt t="49440" x="3073400" y="3632200"/>
          <p14:tracePt t="49455" x="3130550" y="3632200"/>
          <p14:tracePt t="49472" x="3187700" y="3625850"/>
          <p14:tracePt t="49488" x="3232150" y="3619500"/>
          <p14:tracePt t="49505" x="3276600" y="3606800"/>
          <p14:tracePt t="49521" x="3308350" y="3600450"/>
          <p14:tracePt t="49538" x="3340100" y="3594100"/>
          <p14:tracePt t="49555" x="3365500" y="3587750"/>
          <p14:tracePt t="49571" x="3390900" y="3581400"/>
          <p14:tracePt t="49588" x="3416300" y="3575050"/>
          <p14:tracePt t="49605" x="3435350" y="3568700"/>
          <p14:tracePt t="49621" x="3454400" y="3556000"/>
          <p14:tracePt t="49638" x="3467100" y="3543300"/>
          <p14:tracePt t="49640" x="3473450" y="3530600"/>
          <p14:tracePt t="49655" x="3479800" y="3511550"/>
          <p14:tracePt t="49672" x="3492500" y="3486150"/>
          <p14:tracePt t="49688" x="3498850" y="3467100"/>
          <p14:tracePt t="49705" x="3505200" y="3448050"/>
          <p14:tracePt t="49721" x="3505200" y="3409950"/>
          <p14:tracePt t="49738" x="3505200" y="3371850"/>
          <p14:tracePt t="49755" x="3479800" y="3340100"/>
          <p14:tracePt t="49771" x="3422650" y="3314700"/>
          <p14:tracePt t="49788" x="3365500" y="3289300"/>
          <p14:tracePt t="49805" x="3276600" y="3270250"/>
          <p14:tracePt t="49821" x="3194050" y="3257550"/>
          <p14:tracePt t="49838" x="3117850" y="3257550"/>
          <p14:tracePt t="49840" x="3086100" y="3257550"/>
          <p14:tracePt t="49854" x="3060700" y="3257550"/>
          <p14:tracePt t="49871" x="2997200" y="3282950"/>
          <p14:tracePt t="49888" x="2965450" y="3308350"/>
          <p14:tracePt t="49905" x="2946400" y="3327400"/>
          <p14:tracePt t="49921" x="2921000" y="3359150"/>
          <p14:tracePt t="49938" x="2901950" y="3384550"/>
          <p14:tracePt t="49955" x="2889250" y="3422650"/>
          <p14:tracePt t="49971" x="2882900" y="3460750"/>
          <p14:tracePt t="49988" x="2882900" y="3511550"/>
          <p14:tracePt t="50004" x="2889250" y="3549650"/>
          <p14:tracePt t="50021" x="2914650" y="3587750"/>
          <p14:tracePt t="50023" x="2927350" y="3600450"/>
          <p14:tracePt t="50038" x="2946400" y="3613150"/>
          <p14:tracePt t="50054" x="2984500" y="3632200"/>
          <p14:tracePt t="50057" x="3009900" y="3638550"/>
          <p14:tracePt t="50071" x="3060700" y="3651250"/>
          <p14:tracePt t="50088" x="3098800" y="3651250"/>
          <p14:tracePt t="50104" x="3155950" y="3651250"/>
          <p14:tracePt t="50121" x="3232150" y="3651250"/>
          <p14:tracePt t="50138" x="3295650" y="3638550"/>
          <p14:tracePt t="50155" x="3346450" y="3613150"/>
          <p14:tracePt t="50171" x="3371850" y="3587750"/>
          <p14:tracePt t="50188" x="3390900" y="3568700"/>
          <p14:tracePt t="50205" x="3390900" y="3556000"/>
          <p14:tracePt t="50221" x="3390900" y="3524250"/>
          <p14:tracePt t="50224" x="3390900" y="3517900"/>
          <p14:tracePt t="50238" x="3390900" y="3505200"/>
          <p14:tracePt t="50242" x="3390900" y="3498850"/>
          <p14:tracePt t="50254" x="3390900" y="3486150"/>
          <p14:tracePt t="50271" x="3384550" y="3441700"/>
          <p14:tracePt t="50288" x="3371850" y="3409950"/>
          <p14:tracePt t="50304" x="3340100" y="3390900"/>
          <p14:tracePt t="50321" x="3302000" y="3371850"/>
          <p14:tracePt t="50338" x="3270250" y="3359150"/>
          <p14:tracePt t="50354" x="3232150" y="3352800"/>
          <p14:tracePt t="50371" x="3194050" y="3352800"/>
          <p14:tracePt t="50388" x="3162300" y="3352800"/>
          <p14:tracePt t="50405" x="3111500" y="3352800"/>
          <p14:tracePt t="50408" x="3092450" y="3359150"/>
          <p14:tracePt t="50421" x="3079750" y="3371850"/>
          <p14:tracePt t="50438" x="3048000" y="3390900"/>
          <p14:tracePt t="50440" x="3035300" y="3403600"/>
          <p14:tracePt t="50455" x="3022600" y="3422650"/>
          <p14:tracePt t="50471" x="3009900" y="3460750"/>
          <p14:tracePt t="50488" x="3003550" y="3486150"/>
          <p14:tracePt t="50504" x="3003550" y="3511550"/>
          <p14:tracePt t="50521" x="3009900" y="3543300"/>
          <p14:tracePt t="50538" x="3028950" y="3568700"/>
          <p14:tracePt t="50554" x="3060700" y="3587750"/>
          <p14:tracePt t="50571" x="3111500" y="3606800"/>
          <p14:tracePt t="50588" x="3168650" y="3619500"/>
          <p14:tracePt t="50604" x="3206750" y="3625850"/>
          <p14:tracePt t="50621" x="3257550" y="3625850"/>
          <p14:tracePt t="50638" x="3295650" y="3625850"/>
          <p14:tracePt t="50640" x="3308350" y="3625850"/>
          <p14:tracePt t="50655" x="3327400" y="3625850"/>
          <p14:tracePt t="50671" x="3340100" y="3606800"/>
          <p14:tracePt t="50688" x="3346450" y="3575050"/>
          <p14:tracePt t="50705" x="3352800" y="3517900"/>
          <p14:tracePt t="50721" x="3352800" y="3479800"/>
          <p14:tracePt t="50738" x="3333750" y="3441700"/>
          <p14:tracePt t="50754" x="3314700" y="3409950"/>
          <p14:tracePt t="50771" x="3289300" y="3397250"/>
          <p14:tracePt t="50788" x="3276600" y="3384550"/>
          <p14:tracePt t="50804" x="3270250" y="3384550"/>
          <p14:tracePt t="50821" x="3263900" y="3384550"/>
          <p14:tracePt t="50838" x="3257550" y="3384550"/>
          <p14:tracePt t="51351" x="0" y="0"/>
        </p14:tracePtLst>
        <p14:tracePtLst>
          <p14:tracePt t="53186" x="2959100" y="3308350"/>
          <p14:tracePt t="53201" x="2959100" y="3321050"/>
          <p14:tracePt t="53217" x="2959100" y="3327400"/>
          <p14:tracePt t="53230" x="2959100" y="3333750"/>
          <p14:tracePt t="53238" x="2959100" y="3340100"/>
          <p14:tracePt t="53254" x="2959100" y="3359150"/>
          <p14:tracePt t="53270" x="2959100" y="3384550"/>
          <p14:tracePt t="53272" x="2959100" y="3390900"/>
          <p14:tracePt t="53287" x="2965450" y="3409950"/>
          <p14:tracePt t="53304" x="2971800" y="3435350"/>
          <p14:tracePt t="53320" x="2978150" y="3454400"/>
          <p14:tracePt t="53337" x="2984500" y="3479800"/>
          <p14:tracePt t="53353" x="2990850" y="3505200"/>
          <p14:tracePt t="53370" x="3003550" y="3530600"/>
          <p14:tracePt t="53387" x="3016250" y="3556000"/>
          <p14:tracePt t="53404" x="3022600" y="3562350"/>
          <p14:tracePt t="53421" x="3035300" y="3575050"/>
          <p14:tracePt t="53437" x="3041650" y="3575050"/>
          <p14:tracePt t="53454" x="3041650" y="3581400"/>
          <p14:tracePt t="53470" x="3048000" y="3587750"/>
          <p14:tracePt t="53488" x="3073400" y="3600450"/>
          <p14:tracePt t="53503" x="3098800" y="3606800"/>
          <p14:tracePt t="53520" x="3105150" y="3606800"/>
          <p14:tracePt t="53537" x="3124200" y="3606800"/>
          <p14:tracePt t="53553" x="3149600" y="3606800"/>
          <p14:tracePt t="53570" x="3175000" y="3606800"/>
          <p14:tracePt t="53587" x="3206750" y="3600450"/>
          <p14:tracePt t="53603" x="3232150" y="3587750"/>
          <p14:tracePt t="53620" x="3251200" y="3562350"/>
          <p14:tracePt t="53637" x="3263900" y="3536950"/>
          <p14:tracePt t="53654" x="3282950" y="3505200"/>
          <p14:tracePt t="53656" x="3289300" y="3492500"/>
          <p14:tracePt t="53670" x="3295650" y="3473450"/>
          <p14:tracePt t="53687" x="3308350" y="3435350"/>
          <p14:tracePt t="53704" x="3308350" y="3416300"/>
          <p14:tracePt t="53720" x="3308350" y="3390900"/>
          <p14:tracePt t="53737" x="3308350" y="3378200"/>
          <p14:tracePt t="53753" x="3308350" y="3365500"/>
          <p14:tracePt t="53770" x="3295650" y="3352800"/>
          <p14:tracePt t="53787" x="3289300" y="3346450"/>
          <p14:tracePt t="53803" x="3282950" y="3340100"/>
          <p14:tracePt t="53820" x="3257550" y="3327400"/>
          <p14:tracePt t="53837" x="3244850" y="3321050"/>
          <p14:tracePt t="53840" x="3225800" y="3314700"/>
          <p14:tracePt t="53857" x="3206750" y="3314700"/>
          <p14:tracePt t="53870" x="3200400" y="3314700"/>
          <p14:tracePt t="53887" x="3168650" y="3314700"/>
          <p14:tracePt t="53904" x="3136900" y="3314700"/>
          <p14:tracePt t="53920" x="3105150" y="3327400"/>
          <p14:tracePt t="53937" x="3073400" y="3352800"/>
          <p14:tracePt t="53954" x="3054350" y="3384550"/>
          <p14:tracePt t="53970" x="3028950" y="3422650"/>
          <p14:tracePt t="53987" x="3016250" y="3454400"/>
          <p14:tracePt t="54003" x="3009900" y="3479800"/>
          <p14:tracePt t="54020" x="3009900" y="3505200"/>
          <p14:tracePt t="54037" x="3003550" y="3536950"/>
          <p14:tracePt t="54053" x="3003550" y="3581400"/>
          <p14:tracePt t="54056" x="3009900" y="3594100"/>
          <p14:tracePt t="54070" x="3016250" y="3600450"/>
          <p14:tracePt t="54087" x="3048000" y="3625850"/>
          <p14:tracePt t="54103" x="3060700" y="3632200"/>
          <p14:tracePt t="54120" x="3086100" y="3644900"/>
          <p14:tracePt t="54136" x="3098800" y="3651250"/>
          <p14:tracePt t="54153" x="3117850" y="3651250"/>
          <p14:tracePt t="54170" x="3136900" y="3657600"/>
          <p14:tracePt t="54187" x="3143250" y="3657600"/>
          <p14:tracePt t="54204" x="3149600" y="3657600"/>
          <p14:tracePt t="54433" x="0" y="0"/>
        </p14:tracePtLst>
        <p14:tracePtLst>
          <p14:tracePt t="58554" x="3702050" y="2921000"/>
          <p14:tracePt t="58658" x="3702050" y="2927350"/>
          <p14:tracePt t="58671" x="3702050" y="2933700"/>
          <p14:tracePt t="58686" x="3702050" y="2952750"/>
          <p14:tracePt t="58702" x="3702050" y="2965450"/>
          <p14:tracePt t="58719" x="3702050" y="2990850"/>
          <p14:tracePt t="58736" x="3708400" y="3016250"/>
          <p14:tracePt t="58752" x="3714750" y="3028950"/>
          <p14:tracePt t="58768" x="3721100" y="3060700"/>
          <p14:tracePt t="58785" x="3727450" y="3079750"/>
          <p14:tracePt t="58802" x="3733800" y="3092450"/>
          <p14:tracePt t="58818" x="3740150" y="3117850"/>
          <p14:tracePt t="58835" x="3759200" y="3143250"/>
          <p14:tracePt t="58852" x="3778250" y="3162300"/>
          <p14:tracePt t="58868" x="3790950" y="3181350"/>
          <p14:tracePt t="58885" x="3810000" y="3200400"/>
          <p14:tracePt t="58888" x="3816350" y="3200400"/>
          <p14:tracePt t="58901" x="3829050" y="3213100"/>
          <p14:tracePt t="58918" x="3854450" y="3232150"/>
          <p14:tracePt t="58919" x="3860800" y="3238500"/>
          <p14:tracePt t="58935" x="3892550" y="3251200"/>
          <p14:tracePt t="58951" x="3924300" y="3263900"/>
          <p14:tracePt t="58968" x="3956050" y="3282950"/>
          <p14:tracePt t="58985" x="3987800" y="3295650"/>
          <p14:tracePt t="59001" x="4025900" y="3308350"/>
          <p14:tracePt t="59018" x="4057650" y="3314700"/>
          <p14:tracePt t="59035" x="4102100" y="3327400"/>
          <p14:tracePt t="59051" x="4159250" y="3340100"/>
          <p14:tracePt t="59068" x="4229100" y="3359150"/>
          <p14:tracePt t="59085" x="4279900" y="3359150"/>
          <p14:tracePt t="59101" x="4330700" y="3359150"/>
          <p14:tracePt t="59118" x="4381500" y="3359150"/>
          <p14:tracePt t="59120" x="4406900" y="3359150"/>
          <p14:tracePt t="59135" x="4438650" y="3359150"/>
          <p14:tracePt t="59151" x="4464050" y="3359150"/>
          <p14:tracePt t="59168" x="4495800" y="3359150"/>
          <p14:tracePt t="59185" x="4508500" y="3352800"/>
          <p14:tracePt t="59202" x="4533900" y="3340100"/>
          <p14:tracePt t="59218" x="4565650" y="3327400"/>
          <p14:tracePt t="59235" x="4603750" y="3314700"/>
          <p14:tracePt t="59251" x="4635500" y="3302000"/>
          <p14:tracePt t="59268" x="4667250" y="3289300"/>
          <p14:tracePt t="59285" x="4686300" y="3270250"/>
          <p14:tracePt t="59301" x="4705350" y="3251200"/>
          <p14:tracePt t="59318" x="4718050" y="3225800"/>
          <p14:tracePt t="59335" x="4730750" y="3206750"/>
          <p14:tracePt t="59351" x="4743450" y="3200400"/>
          <p14:tracePt t="59368" x="4749800" y="3187700"/>
          <p14:tracePt t="59385" x="4762500" y="3181350"/>
          <p14:tracePt t="59401" x="4768850" y="3175000"/>
          <p14:tracePt t="59418" x="4768850" y="3162300"/>
          <p14:tracePt t="59435" x="4775200" y="3149600"/>
          <p14:tracePt t="59451" x="4775200" y="3136900"/>
          <p14:tracePt t="59468" x="4775200" y="3124200"/>
          <p14:tracePt t="59485" x="4775200" y="3111500"/>
          <p14:tracePt t="59502" x="4775200" y="3086100"/>
          <p14:tracePt t="59519" x="4768850" y="3060700"/>
          <p14:tracePt t="59521" x="4768850" y="3048000"/>
          <p14:tracePt t="59535" x="4756150" y="3028950"/>
          <p14:tracePt t="59552" x="4737100" y="3003550"/>
          <p14:tracePt t="59568" x="4730750" y="2990850"/>
          <p14:tracePt t="59585" x="4718050" y="2984500"/>
          <p14:tracePt t="59601" x="4705350" y="2971800"/>
          <p14:tracePt t="59618" x="4679950" y="2959100"/>
          <p14:tracePt t="59635" x="4667250" y="2946400"/>
          <p14:tracePt t="59651" x="4648200" y="2933700"/>
          <p14:tracePt t="59668" x="4622800" y="2927350"/>
          <p14:tracePt t="59685" x="4597400" y="2914650"/>
          <p14:tracePt t="59701" x="4559300" y="2901950"/>
          <p14:tracePt t="59705" x="4552950" y="2895600"/>
          <p14:tracePt t="59718" x="4540250" y="2895600"/>
          <p14:tracePt t="59735" x="4483100" y="2882900"/>
          <p14:tracePt t="59752" x="4413250" y="2870200"/>
          <p14:tracePt t="59768" x="4356100" y="2863850"/>
          <p14:tracePt t="59785" x="4292600" y="2863850"/>
          <p14:tracePt t="59801" x="4235450" y="2863850"/>
          <p14:tracePt t="59818" x="4178300" y="2863850"/>
          <p14:tracePt t="59835" x="4133850" y="2863850"/>
          <p14:tracePt t="59851" x="4083050" y="2870200"/>
          <p14:tracePt t="59868" x="4044950" y="2876550"/>
          <p14:tracePt t="59885" x="3987800" y="2889250"/>
          <p14:tracePt t="59901" x="3943350" y="2901950"/>
          <p14:tracePt t="59918" x="3905250" y="2914650"/>
          <p14:tracePt t="59923" x="3892550" y="2921000"/>
          <p14:tracePt t="59935" x="3873500" y="2927350"/>
          <p14:tracePt t="59952" x="3848100" y="2940050"/>
          <p14:tracePt t="59968" x="3835400" y="2946400"/>
          <p14:tracePt t="59985" x="3829050" y="2965450"/>
          <p14:tracePt t="60001" x="3816350" y="2984500"/>
          <p14:tracePt t="60018" x="3803650" y="3009900"/>
          <p14:tracePt t="60035" x="3797300" y="3028950"/>
          <p14:tracePt t="60051" x="3790950" y="3048000"/>
          <p14:tracePt t="60068" x="3778250" y="3073400"/>
          <p14:tracePt t="60084" x="3771900" y="3092450"/>
          <p14:tracePt t="60101" x="3771900" y="3105150"/>
          <p14:tracePt t="60118" x="3771900" y="3124200"/>
          <p14:tracePt t="60119" x="3771900" y="3136900"/>
          <p14:tracePt t="60134" x="3771900" y="3149600"/>
          <p14:tracePt t="60151" x="3771900" y="3187700"/>
          <p14:tracePt t="60168" x="3771900" y="3219450"/>
          <p14:tracePt t="60184" x="3771900" y="3238500"/>
          <p14:tracePt t="60201" x="3784600" y="3257550"/>
          <p14:tracePt t="60218" x="3797300" y="3276600"/>
          <p14:tracePt t="60235" x="3810000" y="3295650"/>
          <p14:tracePt t="60251" x="3848100" y="3314700"/>
          <p14:tracePt t="60268" x="3898900" y="3333750"/>
          <p14:tracePt t="60284" x="3956050" y="3346450"/>
          <p14:tracePt t="60301" x="4025900" y="3359150"/>
          <p14:tracePt t="60318" x="4095750" y="3371850"/>
          <p14:tracePt t="60334" x="4152900" y="3378200"/>
          <p14:tracePt t="60336" x="4184650" y="3378200"/>
          <p14:tracePt t="60351" x="4241800" y="3378200"/>
          <p14:tracePt t="60368" x="4292600" y="3359150"/>
          <p14:tracePt t="60384" x="4343400" y="3340100"/>
          <p14:tracePt t="60401" x="4394200" y="3314700"/>
          <p14:tracePt t="60418" x="4445000" y="3270250"/>
          <p14:tracePt t="60434" x="4483100" y="3244850"/>
          <p14:tracePt t="60451" x="4514850" y="3213100"/>
          <p14:tracePt t="60468" x="4533900" y="3181350"/>
          <p14:tracePt t="60484" x="4533900" y="3155950"/>
          <p14:tracePt t="60501" x="4540250" y="3130550"/>
          <p14:tracePt t="60503" x="4540250" y="3111500"/>
          <p14:tracePt t="60518" x="4540250" y="3098800"/>
          <p14:tracePt t="60522" x="4540250" y="3079750"/>
          <p14:tracePt t="60534" x="4540250" y="3060700"/>
          <p14:tracePt t="60551" x="4540250" y="3003550"/>
          <p14:tracePt t="60568" x="4540250" y="2978150"/>
          <p14:tracePt t="60584" x="4527550" y="2952750"/>
          <p14:tracePt t="60601" x="4514850" y="2933700"/>
          <p14:tracePt t="60618" x="4502150" y="2914650"/>
          <p14:tracePt t="60634" x="4464050" y="2901950"/>
          <p14:tracePt t="60651" x="4413250" y="2889250"/>
          <p14:tracePt t="60667" x="4356100" y="2876550"/>
          <p14:tracePt t="60684" x="4279900" y="2857500"/>
          <p14:tracePt t="60701" x="4203700" y="2857500"/>
          <p14:tracePt t="60704" x="4165600" y="2857500"/>
          <p14:tracePt t="60718" x="4133850" y="2857500"/>
          <p14:tracePt t="60734" x="4057650" y="2876550"/>
          <p14:tracePt t="60737" x="4032250" y="2889250"/>
          <p14:tracePt t="60751" x="3968750" y="2914650"/>
          <p14:tracePt t="60768" x="3917950" y="2940050"/>
          <p14:tracePt t="60784" x="3879850" y="2971800"/>
          <p14:tracePt t="60801" x="3848100" y="2997200"/>
          <p14:tracePt t="60818" x="3829050" y="3016250"/>
          <p14:tracePt t="60834" x="3810000" y="3048000"/>
          <p14:tracePt t="60851" x="3810000" y="3073400"/>
          <p14:tracePt t="60867" x="3803650" y="3092450"/>
          <p14:tracePt t="60884" x="3803650" y="3117850"/>
          <p14:tracePt t="60901" x="3803650" y="3136900"/>
          <p14:tracePt t="60917" x="3803650" y="3162300"/>
          <p14:tracePt t="60934" x="3822700" y="3187700"/>
          <p14:tracePt t="60936" x="3835400" y="3194050"/>
          <p14:tracePt t="60951" x="3879850" y="3219450"/>
          <p14:tracePt t="60967" x="3949700" y="3232150"/>
          <p14:tracePt t="60984" x="4025900" y="3251200"/>
          <p14:tracePt t="61001" x="4108450" y="3263900"/>
          <p14:tracePt t="61017" x="4152900" y="3263900"/>
          <p14:tracePt t="61034" x="4203700" y="3263900"/>
          <p14:tracePt t="61051" x="4241800" y="3257550"/>
          <p14:tracePt t="61067" x="4273550" y="3232150"/>
          <p14:tracePt t="61084" x="4298950" y="3213100"/>
          <p14:tracePt t="61101" x="4305300" y="3187700"/>
          <p14:tracePt t="61117" x="4311650" y="3175000"/>
          <p14:tracePt t="61120" x="4311650" y="3168650"/>
          <p14:tracePt t="61134" x="4311650" y="3162300"/>
          <p14:tracePt t="61151" x="4311650" y="3130550"/>
          <p14:tracePt t="61167" x="4311650" y="3117850"/>
          <p14:tracePt t="61184" x="4311650" y="3086100"/>
          <p14:tracePt t="61201" x="4305300" y="3073400"/>
          <p14:tracePt t="61218" x="4298950" y="3060700"/>
          <p14:tracePt t="61234" x="4292600" y="3054350"/>
          <p14:tracePt t="61251" x="4286250" y="3041650"/>
          <p14:tracePt t="61268" x="4279900" y="3035300"/>
          <p14:tracePt t="61284" x="4273550" y="3028950"/>
          <p14:tracePt t="61317" x="4248150" y="3016250"/>
          <p14:tracePt t="61334" x="4229100" y="3003550"/>
          <p14:tracePt t="61336" x="4216400" y="2997200"/>
          <p14:tracePt t="61351" x="4184650" y="2990850"/>
          <p14:tracePt t="61367" x="4146550" y="2978150"/>
          <p14:tracePt t="61384" x="4095750" y="2971800"/>
          <p14:tracePt t="61401" x="4070350" y="2965450"/>
          <p14:tracePt t="61417" x="4019550" y="2959100"/>
          <p14:tracePt t="61434" x="3981450" y="2959100"/>
          <p14:tracePt t="61451" x="3943350" y="2959100"/>
          <p14:tracePt t="61468" x="3905250" y="2965450"/>
          <p14:tracePt t="61484" x="3873500" y="2971800"/>
          <p14:tracePt t="61501" x="3854450" y="2990850"/>
          <p14:tracePt t="61503" x="3841750" y="3003550"/>
          <p14:tracePt t="61517" x="3835400" y="3016250"/>
          <p14:tracePt t="61523" x="3829050" y="3022600"/>
          <p14:tracePt t="61534" x="3829050" y="3041650"/>
          <p14:tracePt t="61551" x="3816350" y="3086100"/>
          <p14:tracePt t="61567" x="3816350" y="3117850"/>
          <p14:tracePt t="61584" x="3816350" y="3149600"/>
          <p14:tracePt t="61601" x="3816350" y="3175000"/>
          <p14:tracePt t="61617" x="3841750" y="3206750"/>
          <p14:tracePt t="61634" x="3886200" y="3238500"/>
          <p14:tracePt t="61651" x="3949700" y="3270250"/>
          <p14:tracePt t="61667" x="4038600" y="3302000"/>
          <p14:tracePt t="61684" x="4133850" y="3314700"/>
          <p14:tracePt t="61701" x="4197350" y="3327400"/>
          <p14:tracePt t="61717" x="4273550" y="3327400"/>
          <p14:tracePt t="61734" x="4349750" y="3314700"/>
          <p14:tracePt t="61736" x="4375150" y="3302000"/>
          <p14:tracePt t="61751" x="4438650" y="3276600"/>
          <p14:tracePt t="61767" x="4476750" y="3251200"/>
          <p14:tracePt t="61784" x="4508500" y="3213100"/>
          <p14:tracePt t="61801" x="4527550" y="3187700"/>
          <p14:tracePt t="61817" x="4533900" y="3162300"/>
          <p14:tracePt t="61834" x="4533900" y="3130550"/>
          <p14:tracePt t="61850" x="4533900" y="3111500"/>
          <p14:tracePt t="61867" x="4527550" y="3086100"/>
          <p14:tracePt t="61884" x="4521200" y="3067050"/>
          <p14:tracePt t="61901" x="4508500" y="3060700"/>
          <p14:tracePt t="61903" x="4508500" y="3054350"/>
          <p14:tracePt t="61917" x="4502150" y="3048000"/>
          <p14:tracePt t="61934" x="4489450" y="3048000"/>
          <p14:tracePt t="61952" x="4464050" y="3041650"/>
          <p14:tracePt t="61967" x="4445000" y="3041650"/>
          <p14:tracePt t="61984" x="4413250" y="3041650"/>
          <p14:tracePt t="62001" x="4368800" y="3041650"/>
          <p14:tracePt t="62017" x="4343400" y="3054350"/>
          <p14:tracePt t="62034" x="4318000" y="3067050"/>
          <p14:tracePt t="62050" x="4298950" y="3092450"/>
          <p14:tracePt t="62067" x="4298950" y="3105150"/>
          <p14:tracePt t="62084" x="4298950" y="3124200"/>
          <p14:tracePt t="62100" x="4298950" y="3155950"/>
          <p14:tracePt t="62117" x="4324350" y="3181350"/>
          <p14:tracePt t="62134" x="4356100" y="3200400"/>
          <p14:tracePt t="62136" x="4368800" y="3206750"/>
          <p14:tracePt t="62150" x="4387850" y="3213100"/>
          <p14:tracePt t="62167" x="4406900" y="3213100"/>
          <p14:tracePt t="62184" x="4413250" y="3213100"/>
          <p14:tracePt t="62200" x="4425950" y="3213100"/>
          <p14:tracePt t="62217" x="4432300" y="3213100"/>
          <p14:tracePt t="62234" x="4438650" y="3200400"/>
          <p14:tracePt t="62250" x="4445000" y="3194050"/>
          <p14:tracePt t="62267" x="4445000" y="3187700"/>
          <p14:tracePt t="62284" x="4445000" y="3181350"/>
          <p14:tracePt t="62300" x="4445000" y="3168650"/>
          <p14:tracePt t="62317" x="4445000" y="3162300"/>
          <p14:tracePt t="63008" x="0" y="0"/>
        </p14:tracePtLst>
        <p14:tracePtLst>
          <p14:tracePt t="64425" x="1219200" y="3638550"/>
          <p14:tracePt t="64458" x="1225550" y="3638550"/>
          <p14:tracePt t="64472" x="1270000" y="3651250"/>
          <p14:tracePt t="64484" x="1301750" y="3651250"/>
          <p14:tracePt t="64500" x="1416050" y="3651250"/>
          <p14:tracePt t="64504" x="1498600" y="3651250"/>
          <p14:tracePt t="64516" x="1587500" y="3651250"/>
          <p14:tracePt t="64533" x="1784350" y="3651250"/>
          <p14:tracePt t="64550" x="1974850" y="3651250"/>
          <p14:tracePt t="64552" x="2070100" y="3651250"/>
          <p14:tracePt t="64566" x="2152650" y="3651250"/>
          <p14:tracePt t="64583" x="2305050" y="3638550"/>
          <p14:tracePt t="64600" x="2355850" y="3625850"/>
          <p14:tracePt t="64616" x="2393950" y="3606800"/>
          <p14:tracePt t="64633" x="2419350" y="3587750"/>
          <p14:tracePt t="64649" x="2457450" y="3562350"/>
          <p14:tracePt t="64666" x="2489200" y="3530600"/>
          <p14:tracePt t="64683" x="2508250" y="3498850"/>
          <p14:tracePt t="64699" x="2527300" y="3460750"/>
          <p14:tracePt t="64716" x="2527300" y="3435350"/>
          <p14:tracePt t="64733" x="2527300" y="3409950"/>
          <p14:tracePt t="64750" x="2527300" y="3384550"/>
          <p14:tracePt t="64766" x="2527300" y="3371850"/>
          <p14:tracePt t="64800" x="2527300" y="3365500"/>
          <p14:tracePt t="64824" x="2514600" y="3365500"/>
          <p14:tracePt t="64833" x="2508250" y="3365500"/>
          <p14:tracePt t="64840" x="2482850" y="3365500"/>
          <p14:tracePt t="64849" x="2457450" y="3365500"/>
          <p14:tracePt t="64866" x="2374900" y="3365500"/>
          <p14:tracePt t="64883" x="2266950" y="3378200"/>
          <p14:tracePt t="64899" x="2159000" y="3390900"/>
          <p14:tracePt t="64916" x="2070100" y="3409950"/>
          <p14:tracePt t="64933" x="2006600" y="3422650"/>
          <p14:tracePt t="64950" x="1968500" y="3435350"/>
          <p14:tracePt t="64953" x="1949450" y="3441700"/>
          <p14:tracePt t="64966" x="1936750" y="3441700"/>
          <p14:tracePt t="64983" x="1917700" y="3460750"/>
          <p14:tracePt t="64999" x="1911350" y="3486150"/>
          <p14:tracePt t="65016" x="1911350" y="3498850"/>
          <p14:tracePt t="65033" x="1911350" y="3505200"/>
          <p14:tracePt t="65049" x="1911350" y="3524250"/>
          <p14:tracePt t="65066" x="1911350" y="3549650"/>
          <p14:tracePt t="65083" x="1930400" y="3562350"/>
          <p14:tracePt t="65100" x="1974850" y="3581400"/>
          <p14:tracePt t="65116" x="2063750" y="3613150"/>
          <p14:tracePt t="65133" x="2197100" y="3638550"/>
          <p14:tracePt t="65149" x="2343150" y="3657600"/>
          <p14:tracePt t="65166" x="2463800" y="3657600"/>
          <p14:tracePt t="65168" x="2501900" y="3657600"/>
          <p14:tracePt t="65183" x="2565400" y="3644900"/>
          <p14:tracePt t="65199" x="2578100" y="3638550"/>
          <p14:tracePt t="65216" x="2578100" y="3632200"/>
          <p14:tracePt t="65233" x="2578100" y="3600450"/>
          <p14:tracePt t="65249" x="2559050" y="3568700"/>
          <p14:tracePt t="65266" x="2501900" y="3517900"/>
          <p14:tracePt t="65283" x="2419350" y="3460750"/>
          <p14:tracePt t="65300" x="2305050" y="3429000"/>
          <p14:tracePt t="65316" x="2216150" y="3416300"/>
          <p14:tracePt t="65332" x="2171700" y="3409950"/>
          <p14:tracePt t="65349" x="2165350" y="3409950"/>
          <p14:tracePt t="65366" x="2159000" y="3409950"/>
          <p14:tracePt t="65383" x="2146300" y="3416300"/>
          <p14:tracePt t="65399" x="2133600" y="3467100"/>
          <p14:tracePt t="65416" x="2127250" y="3511550"/>
          <p14:tracePt t="65433" x="2127250" y="3536950"/>
          <p14:tracePt t="65449" x="2127250" y="3556000"/>
          <p14:tracePt t="65466" x="2133600" y="3587750"/>
          <p14:tracePt t="65483" x="2139950" y="3594100"/>
          <p14:tracePt t="65499" x="2146300" y="3600450"/>
          <p14:tracePt t="65656" x="2159000" y="3600450"/>
          <p14:tracePt t="65657" x="0" y="0"/>
        </p14:tracePtLst>
        <p14:tracePtLst>
          <p14:tracePt t="66275" x="2749550" y="3644900"/>
          <p14:tracePt t="66338" x="2755900" y="3644900"/>
          <p14:tracePt t="66354" x="2781300" y="3644900"/>
          <p14:tracePt t="66367" x="2806700" y="3644900"/>
          <p14:tracePt t="66383" x="2825750" y="3644900"/>
          <p14:tracePt t="66399" x="2889250" y="3644900"/>
          <p14:tracePt t="66416" x="2946400" y="3644900"/>
          <p14:tracePt t="66432" x="3003550" y="3644900"/>
          <p14:tracePt t="66449" x="3060700" y="3644900"/>
          <p14:tracePt t="66466" x="3124200" y="3644900"/>
          <p14:tracePt t="66482" x="3181350" y="3644900"/>
          <p14:tracePt t="66499" x="3225800" y="3644900"/>
          <p14:tracePt t="66516" x="3257550" y="3644900"/>
          <p14:tracePt t="66532" x="3276600" y="3644900"/>
          <p14:tracePt t="66549" x="3289300" y="3644900"/>
          <p14:tracePt t="66566" x="3295650" y="3644900"/>
          <p14:tracePt t="66582" x="3302000" y="3644900"/>
          <p14:tracePt t="66599" x="3321050" y="3638550"/>
          <p14:tracePt t="66615" x="3327400" y="3638550"/>
          <p14:tracePt t="66632" x="3333750" y="3638550"/>
          <p14:tracePt t="66649" x="3346450" y="3632200"/>
          <p14:tracePt t="66666" x="3371850" y="3625850"/>
          <p14:tracePt t="66682" x="3397250" y="3619500"/>
          <p14:tracePt t="66699" x="3429000" y="3613150"/>
          <p14:tracePt t="66715" x="3448050" y="3600450"/>
          <p14:tracePt t="66732" x="3467100" y="3587750"/>
          <p14:tracePt t="66749" x="3492500" y="3575050"/>
          <p14:tracePt t="66766" x="3511550" y="3549650"/>
          <p14:tracePt t="66782" x="3524250" y="3530600"/>
          <p14:tracePt t="66784" x="3530600" y="3517900"/>
          <p14:tracePt t="66799" x="3543300" y="3498850"/>
          <p14:tracePt t="66815" x="3543300" y="3492500"/>
          <p14:tracePt t="66832" x="3543300" y="3486150"/>
          <p14:tracePt t="66849" x="3543300" y="3460750"/>
          <p14:tracePt t="66865" x="3524250" y="3441700"/>
          <p14:tracePt t="66882" x="3486150" y="3409950"/>
          <p14:tracePt t="66899" x="3429000" y="3378200"/>
          <p14:tracePt t="66915" x="3333750" y="3340100"/>
          <p14:tracePt t="66932" x="3244850" y="3321050"/>
          <p14:tracePt t="66949" x="3168650" y="3308350"/>
          <p14:tracePt t="66952" x="3143250" y="3302000"/>
          <p14:tracePt t="66965" x="3117850" y="3295650"/>
          <p14:tracePt t="66982" x="3086100" y="3295650"/>
          <p14:tracePt t="66984" x="3073400" y="3295650"/>
          <p14:tracePt t="66999" x="3054350" y="3295650"/>
          <p14:tracePt t="67016" x="3035300" y="3295650"/>
          <p14:tracePt t="67032" x="3009900" y="3308350"/>
          <p14:tracePt t="67049" x="2984500" y="3327400"/>
          <p14:tracePt t="67065" x="2952750" y="3365500"/>
          <p14:tracePt t="67082" x="2914650" y="3422650"/>
          <p14:tracePt t="67099" x="2895600" y="3473450"/>
          <p14:tracePt t="67115" x="2889250" y="3511550"/>
          <p14:tracePt t="67132" x="2882900" y="3549650"/>
          <p14:tracePt t="67149" x="2882900" y="3575050"/>
          <p14:tracePt t="67153" x="2882900" y="3587750"/>
          <p14:tracePt t="67165" x="2882900" y="3600450"/>
          <p14:tracePt t="67182" x="2882900" y="3613150"/>
          <p14:tracePt t="67184" x="2889250" y="3619500"/>
          <p14:tracePt t="67199" x="2908300" y="3632200"/>
          <p14:tracePt t="67215" x="2940050" y="3644900"/>
          <p14:tracePt t="67232" x="2990850" y="3644900"/>
          <p14:tracePt t="67249" x="3054350" y="3644900"/>
          <p14:tracePt t="67266" x="3143250" y="3644900"/>
          <p14:tracePt t="67282" x="3238500" y="3644900"/>
          <p14:tracePt t="67299" x="3302000" y="3625850"/>
          <p14:tracePt t="67315" x="3340100" y="3606800"/>
          <p14:tracePt t="67332" x="3359150" y="3594100"/>
          <p14:tracePt t="67349" x="3365500" y="3587750"/>
          <p14:tracePt t="67365" x="3365500" y="3575050"/>
          <p14:tracePt t="67382" x="3365500" y="3562350"/>
          <p14:tracePt t="67399" x="3365500" y="3530600"/>
          <p14:tracePt t="67415" x="3365500" y="3505200"/>
          <p14:tracePt t="67432" x="3352800" y="3479800"/>
          <p14:tracePt t="67449" x="3333750" y="3467100"/>
          <p14:tracePt t="67465" x="3321050" y="3454400"/>
          <p14:tracePt t="67482" x="3314700" y="3454400"/>
          <p14:tracePt t="67499" x="3308350" y="3454400"/>
          <p14:tracePt t="67515" x="3295650" y="3454400"/>
          <p14:tracePt t="67532" x="3289300" y="3454400"/>
          <p14:tracePt t="67552" x="3282950" y="3454400"/>
          <p14:tracePt t="68112" x="0" y="0"/>
        </p14:tracePtLst>
        <p14:tracePtLst>
          <p14:tracePt t="71883" x="1568450" y="4483100"/>
          <p14:tracePt t="71947" x="1581150" y="4489450"/>
          <p14:tracePt t="71965" x="1612900" y="4495800"/>
          <p14:tracePt t="71981" x="1682750" y="4508500"/>
          <p14:tracePt t="71984" x="1727200" y="4514850"/>
          <p14:tracePt t="71997" x="1784350" y="4521200"/>
          <p14:tracePt t="72014" x="1885950" y="4521200"/>
          <p14:tracePt t="72018" x="1962150" y="4521200"/>
          <p14:tracePt t="72031" x="2101850" y="4521200"/>
          <p14:tracePt t="72048" x="2216150" y="4521200"/>
          <p14:tracePt t="72064" x="2305050" y="4514850"/>
          <p14:tracePt t="72081" x="2368550" y="4502150"/>
          <p14:tracePt t="72097" x="2419350" y="4476750"/>
          <p14:tracePt t="72114" x="2438400" y="4451350"/>
          <p14:tracePt t="72130" x="2457450" y="4432300"/>
          <p14:tracePt t="72147" x="2470150" y="4400550"/>
          <p14:tracePt t="72164" x="2476500" y="4375150"/>
          <p14:tracePt t="72180" x="2476500" y="4337050"/>
          <p14:tracePt t="72184" x="2476500" y="4318000"/>
          <p14:tracePt t="72197" x="2476500" y="4298950"/>
          <p14:tracePt t="72214" x="2470150" y="4254500"/>
          <p14:tracePt t="72216" x="2463800" y="4248150"/>
          <p14:tracePt t="72230" x="2457450" y="4235450"/>
          <p14:tracePt t="72247" x="2432050" y="4216400"/>
          <p14:tracePt t="72264" x="2400300" y="4203700"/>
          <p14:tracePt t="72281" x="2368550" y="4191000"/>
          <p14:tracePt t="72298" x="2324100" y="4184650"/>
          <p14:tracePt t="72314" x="2279650" y="4184650"/>
          <p14:tracePt t="72331" x="2203450" y="4184650"/>
          <p14:tracePt t="72347" x="2120900" y="4197350"/>
          <p14:tracePt t="72364" x="2057400" y="4216400"/>
          <p14:tracePt t="72380" x="1987550" y="4235450"/>
          <p14:tracePt t="72397" x="1936750" y="4254500"/>
          <p14:tracePt t="72414" x="1885950" y="4273550"/>
          <p14:tracePt t="72430" x="1847850" y="4298950"/>
          <p14:tracePt t="72432" x="1828800" y="4311650"/>
          <p14:tracePt t="72447" x="1803400" y="4330700"/>
          <p14:tracePt t="72464" x="1778000" y="4349750"/>
          <p14:tracePt t="72480" x="1765300" y="4368800"/>
          <p14:tracePt t="72497" x="1758950" y="4387850"/>
          <p14:tracePt t="72514" x="1758950" y="4400550"/>
          <p14:tracePt t="72530" x="1758950" y="4406900"/>
          <p14:tracePt t="72547" x="1758950" y="4425950"/>
          <p14:tracePt t="72564" x="1765300" y="4438650"/>
          <p14:tracePt t="72581" x="1797050" y="4464050"/>
          <p14:tracePt t="72585" x="1822450" y="4476750"/>
          <p14:tracePt t="72597" x="1854200" y="4489450"/>
          <p14:tracePt t="72614" x="1949450" y="4508500"/>
          <p14:tracePt t="72630" x="2070100" y="4533900"/>
          <p14:tracePt t="72633" x="2120900" y="4540250"/>
          <p14:tracePt t="72647" x="2228850" y="4540250"/>
          <p14:tracePt t="72664" x="2324100" y="4540250"/>
          <p14:tracePt t="72680" x="2393950" y="4533900"/>
          <p14:tracePt t="72697" x="2425700" y="4514850"/>
          <p14:tracePt t="72714" x="2438400" y="4502150"/>
          <p14:tracePt t="72730" x="2451100" y="4489450"/>
          <p14:tracePt t="72747" x="2451100" y="4464050"/>
          <p14:tracePt t="72780" x="2451100" y="4451350"/>
          <p14:tracePt t="72992" x="0" y="0"/>
        </p14:tracePtLst>
        <p14:tracePtLst>
          <p14:tracePt t="73563" x="2482850" y="4464050"/>
          <p14:tracePt t="73643" x="2489200" y="4464050"/>
          <p14:tracePt t="73659" x="2527300" y="4464050"/>
          <p14:tracePt t="73677" x="2603500" y="4464050"/>
          <p14:tracePt t="73682" x="2654300" y="4464050"/>
          <p14:tracePt t="73694" x="2717800" y="4464050"/>
          <p14:tracePt t="73702" x="2794000" y="4464050"/>
          <p14:tracePt t="73713" x="2940050" y="4464050"/>
          <p14:tracePt t="73730" x="3060700" y="4464050"/>
          <p14:tracePt t="73747" x="3136900" y="4451350"/>
          <p14:tracePt t="73764" x="3168650" y="4445000"/>
          <p14:tracePt t="73780" x="3175000" y="4445000"/>
          <p14:tracePt t="73797" x="3187700" y="4438650"/>
          <p14:tracePt t="73813" x="3194050" y="4432300"/>
          <p14:tracePt t="73830" x="3200400" y="4406900"/>
          <p14:tracePt t="73846" x="3206750" y="4375150"/>
          <p14:tracePt t="73848" x="3206750" y="4362450"/>
          <p14:tracePt t="73863" x="3206750" y="4324350"/>
          <p14:tracePt t="73880" x="3200400" y="4298950"/>
          <p14:tracePt t="73897" x="3181350" y="4273550"/>
          <p14:tracePt t="73913" x="3143250" y="4260850"/>
          <p14:tracePt t="73930" x="3105150" y="4241800"/>
          <p14:tracePt t="73947" x="3073400" y="4241800"/>
          <p14:tracePt t="73963" x="3035300" y="4241800"/>
          <p14:tracePt t="73980" x="2978150" y="4248150"/>
          <p14:tracePt t="73983" x="2940050" y="4260850"/>
          <p14:tracePt t="73997" x="2908300" y="4273550"/>
          <p14:tracePt t="74000" x="2870200" y="4286250"/>
          <p14:tracePt t="74013" x="2832100" y="4305300"/>
          <p14:tracePt t="74016" x="2800350" y="4318000"/>
          <p14:tracePt t="74030" x="2774950" y="4330700"/>
          <p14:tracePt t="74046" x="2717800" y="4356100"/>
          <p14:tracePt t="74048" x="2692400" y="4368800"/>
          <p14:tracePt t="74063" x="2654300" y="4400550"/>
          <p14:tracePt t="74080" x="2628900" y="4425950"/>
          <p14:tracePt t="74096" x="2609850" y="4451350"/>
          <p14:tracePt t="74113" x="2609850" y="4470400"/>
          <p14:tracePt t="74130" x="2609850" y="4483100"/>
          <p14:tracePt t="74146" x="2609850" y="4495800"/>
          <p14:tracePt t="74163" x="2616200" y="4508500"/>
          <p14:tracePt t="74180" x="2647950" y="4521200"/>
          <p14:tracePt t="74196" x="2705100" y="4533900"/>
          <p14:tracePt t="74213" x="2794000" y="4540250"/>
          <p14:tracePt t="74216" x="2857500" y="4540250"/>
          <p14:tracePt t="74230" x="2921000" y="4540250"/>
          <p14:tracePt t="74247" x="3092450" y="4533900"/>
          <p14:tracePt t="74264" x="3143250" y="4514850"/>
          <p14:tracePt t="74280" x="3162300" y="4502150"/>
          <p14:tracePt t="74313" x="3162300" y="4495800"/>
          <p14:tracePt t="74330" x="3155950" y="4470400"/>
          <p14:tracePt t="74347" x="3130550" y="4445000"/>
          <p14:tracePt t="74363" x="3098800" y="4413250"/>
          <p14:tracePt t="74380" x="3035300" y="4381500"/>
          <p14:tracePt t="74396" x="2965450" y="4349750"/>
          <p14:tracePt t="74401" x="2927350" y="4343400"/>
          <p14:tracePt t="74413" x="2901950" y="4337050"/>
          <p14:tracePt t="74430" x="2882900" y="4337050"/>
          <p14:tracePt t="74449" x="2876550" y="4337050"/>
          <p14:tracePt t="74473" x="2863850" y="4337050"/>
          <p14:tracePt t="74483" x="2863850" y="4343400"/>
          <p14:tracePt t="74496" x="2857500" y="4362450"/>
          <p14:tracePt t="74513" x="2857500" y="4381500"/>
          <p14:tracePt t="74529" x="2857500" y="4394200"/>
          <p14:tracePt t="74546" x="2863850" y="4413250"/>
          <p14:tracePt t="74563" x="2882900" y="4419600"/>
          <p14:tracePt t="74579" x="2895600" y="4425950"/>
          <p14:tracePt t="74596" x="2901950" y="4425950"/>
          <p14:tracePt t="74613" x="2914650" y="4432300"/>
          <p14:tracePt t="74629" x="2921000" y="4432300"/>
          <p14:tracePt t="74687" x="2927350" y="4432300"/>
          <p14:tracePt t="74847" x="0" y="0"/>
        </p14:tracePtLst>
        <p14:tracePtLst>
          <p14:tracePt t="76402" x="2654300" y="4489450"/>
          <p14:tracePt t="76418" x="2647950" y="4495800"/>
          <p14:tracePt t="76434" x="2654300" y="4502150"/>
          <p14:tracePt t="76450" x="2673350" y="4502150"/>
          <p14:tracePt t="76462" x="2705100" y="4508500"/>
          <p14:tracePt t="76479" x="2813050" y="4508500"/>
          <p14:tracePt t="76496" x="2952750" y="4508500"/>
          <p14:tracePt t="76512" x="3098800" y="4508500"/>
          <p14:tracePt t="76529" x="3244850" y="4508500"/>
          <p14:tracePt t="76546" x="3371850" y="4508500"/>
          <p14:tracePt t="76562" x="3460750" y="4508500"/>
          <p14:tracePt t="76579" x="3524250" y="4508500"/>
          <p14:tracePt t="76596" x="3587750" y="4508500"/>
          <p14:tracePt t="76613" x="3657600" y="4508500"/>
          <p14:tracePt t="76629" x="3714750" y="4508500"/>
          <p14:tracePt t="76646" x="3759200" y="4508500"/>
          <p14:tracePt t="76648" x="3778250" y="4508500"/>
          <p14:tracePt t="76662" x="3784600" y="4508500"/>
          <p14:tracePt t="76679" x="3790950" y="4508500"/>
          <p14:tracePt t="76737" x="3797300" y="4508500"/>
          <p14:tracePt t="76748" x="3803650" y="4508500"/>
          <p14:tracePt t="76762" x="3816350" y="4508500"/>
          <p14:tracePt t="76779" x="3841750" y="4508500"/>
          <p14:tracePt t="76796" x="3886200" y="4502150"/>
          <p14:tracePt t="76812" x="3911600" y="4495800"/>
          <p14:tracePt t="76829" x="3930650" y="4483100"/>
          <p14:tracePt t="76846" x="3943350" y="4476750"/>
          <p14:tracePt t="76848" x="3949700" y="4470400"/>
          <p14:tracePt t="76862" x="3956050" y="4464050"/>
          <p14:tracePt t="76879" x="3962400" y="4451350"/>
          <p14:tracePt t="76895" x="3968750" y="4438650"/>
          <p14:tracePt t="76913" x="3968750" y="4425950"/>
          <p14:tracePt t="76929" x="3968750" y="4413250"/>
          <p14:tracePt t="76945" x="3956050" y="4368800"/>
          <p14:tracePt t="76962" x="3930650" y="4343400"/>
          <p14:tracePt t="76979" x="3905250" y="4318000"/>
          <p14:tracePt t="76995" x="3873500" y="4305300"/>
          <p14:tracePt t="77012" x="3841750" y="4298950"/>
          <p14:tracePt t="77029" x="3835400" y="4292600"/>
          <p14:tracePt t="77045" x="3822700" y="4292600"/>
          <p14:tracePt t="77207" x="0" y="0"/>
        </p14:tracePtLst>
        <p14:tracePtLst>
          <p14:tracePt t="78339" x="2057400" y="4768850"/>
          <p14:tracePt t="78409" x="2063750" y="4768850"/>
          <p14:tracePt t="78417" x="2082800" y="4768850"/>
          <p14:tracePt t="78428" x="2101850" y="4768850"/>
          <p14:tracePt t="78445" x="2184400" y="4768850"/>
          <p14:tracePt t="78462" x="2286000" y="4768850"/>
          <p14:tracePt t="78464" x="2336800" y="4762500"/>
          <p14:tracePt t="78479" x="2381250" y="4756150"/>
          <p14:tracePt t="78495" x="2457450" y="4737100"/>
          <p14:tracePt t="78512" x="2476500" y="4730750"/>
          <p14:tracePt t="78529" x="2482850" y="4724400"/>
          <p14:tracePt t="78545" x="2489200" y="4718050"/>
          <p14:tracePt t="78562" x="2495550" y="4711700"/>
          <p14:tracePt t="78673" x="2501900" y="4705350"/>
          <p14:tracePt t="78689" x="2514600" y="4705350"/>
          <p14:tracePt t="78699" x="2533650" y="4705350"/>
          <p14:tracePt t="78712" x="2622550" y="4705350"/>
          <p14:tracePt t="78728" x="2762250" y="4730750"/>
          <p14:tracePt t="78745" x="2952750" y="4768850"/>
          <p14:tracePt t="78762" x="3136900" y="4794250"/>
          <p14:tracePt t="78779" x="3289300" y="4806950"/>
          <p14:tracePt t="78796" x="3384550" y="4826000"/>
          <p14:tracePt t="78812" x="3409950" y="4826000"/>
          <p14:tracePt t="78829" x="3422650" y="4826000"/>
          <p14:tracePt t="79496" x="0" y="0"/>
        </p14:tracePtLst>
        <p14:tracePtLst>
          <p14:tracePt t="80099" x="4222750" y="4781550"/>
          <p14:tracePt t="80146" x="4229100" y="4781550"/>
          <p14:tracePt t="80160" x="4241800" y="4781550"/>
          <p14:tracePt t="80172" x="4254500" y="4781550"/>
          <p14:tracePt t="80182" x="4279900" y="4781550"/>
          <p14:tracePt t="80184" x="4298950" y="4781550"/>
          <p14:tracePt t="80194" x="4330700" y="4781550"/>
          <p14:tracePt t="80211" x="4419600" y="4781550"/>
          <p14:tracePt t="80228" x="4527550" y="4781550"/>
          <p14:tracePt t="80244" x="4622800" y="4781550"/>
          <p14:tracePt t="80261" x="4679950" y="4781550"/>
          <p14:tracePt t="80278" x="4705350" y="4781550"/>
          <p14:tracePt t="80279" x="4718050" y="4781550"/>
          <p14:tracePt t="80297" x="4730750" y="4781550"/>
          <p14:tracePt t="80311" x="4743450" y="4781550"/>
          <p14:tracePt t="80328" x="4756150" y="4781550"/>
          <p14:tracePt t="80344" x="4762500" y="4781550"/>
          <p14:tracePt t="80840" x="0" y="0"/>
        </p14:tracePtLst>
        <p14:tracePtLst>
          <p14:tracePt t="81826" x="1866900" y="4724400"/>
          <p14:tracePt t="81882" x="1873250" y="4724400"/>
          <p14:tracePt t="81896" x="1911350" y="4724400"/>
          <p14:tracePt t="81912" x="2006600" y="4724400"/>
          <p14:tracePt t="81929" x="2152650" y="4730750"/>
          <p14:tracePt t="81944" x="2311400" y="4730750"/>
          <p14:tracePt t="81961" x="2451100" y="4730750"/>
          <p14:tracePt t="81977" x="2520950" y="4730750"/>
          <p14:tracePt t="81994" x="2533650" y="4730750"/>
          <p14:tracePt t="82010" x="2540000" y="4730750"/>
          <p14:tracePt t="82297" x="0" y="0"/>
        </p14:tracePtLst>
        <p14:tracePtLst>
          <p14:tracePt t="83394" x="2787650" y="4775200"/>
          <p14:tracePt t="83503" x="2800350" y="4775200"/>
          <p14:tracePt t="83512" x="2832100" y="4775200"/>
          <p14:tracePt t="83519" x="2857500" y="4775200"/>
          <p14:tracePt t="83527" x="2895600" y="4775200"/>
          <p14:tracePt t="83543" x="2990850" y="4775200"/>
          <p14:tracePt t="83560" x="3098800" y="4775200"/>
          <p14:tracePt t="83576" x="3194050" y="4775200"/>
          <p14:tracePt t="83593" x="3263900" y="4775200"/>
          <p14:tracePt t="83610" x="3295650" y="4775200"/>
          <p14:tracePt t="83626" x="3308350" y="4775200"/>
          <p14:tracePt t="83643" x="3321050" y="4775200"/>
          <p14:tracePt t="83680" x="3327400" y="4775200"/>
          <p14:tracePt t="83696" x="3333750" y="4775200"/>
          <p14:tracePt t="84255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8001000" cy="10492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语句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(statement)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代表一个动作或一系列动作。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中的每个语句都以分号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(;)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结尾。</a:t>
            </a: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420698" y="3142844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3B100178-4C81-45BF-8BC2-C39A2ED7B153}"/>
              </a:ext>
            </a:extLst>
          </p:cNvPr>
          <p:cNvSpPr txBox="1">
            <a:spLocks noChangeArrowheads="1"/>
          </p:cNvSpPr>
          <p:nvPr/>
        </p:nvSpPr>
        <p:spPr>
          <a:xfrm>
            <a:off x="1128598" y="5017008"/>
            <a:ext cx="9476212" cy="10492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要注意区分表达式（</a:t>
            </a: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expression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）和语句的区别</a:t>
            </a:r>
            <a:endParaRPr lang="en-US" altLang="zh-CN" sz="2800" u="sng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 i = 1 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是赋值表达式</a:t>
            </a:r>
            <a:endParaRPr lang="en-US" altLang="zh-CN" sz="2800" u="sng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 i = 1; 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是语句</a:t>
            </a:r>
            <a:endParaRPr lang="en-US" altLang="zh-CN" sz="2800" u="sng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48"/>
    </mc:Choice>
    <mc:Fallback xmlns="">
      <p:transition spd="slow" advTm="68248"/>
    </mc:Fallback>
  </mc:AlternateContent>
  <p:extLst>
    <p:ext uri="{3A86A75C-4F4B-4683-9AE1-C65F6400EC91}">
      <p14:laserTraceLst xmlns:p14="http://schemas.microsoft.com/office/powerpoint/2010/main">
        <p14:tracePtLst>
          <p14:tracePt t="19159" x="1314450" y="2984500"/>
          <p14:tracePt t="19217" x="1441450" y="2984500"/>
          <p14:tracePt t="19231" x="1562100" y="2984500"/>
          <p14:tracePt t="19248" x="1708150" y="2984500"/>
          <p14:tracePt t="19265" x="1911350" y="2984500"/>
          <p14:tracePt t="19282" x="2127250" y="2984500"/>
          <p14:tracePt t="19299" x="2362200" y="2984500"/>
          <p14:tracePt t="19300" x="2489200" y="2984500"/>
          <p14:tracePt t="19315" x="2616200" y="2984500"/>
          <p14:tracePt t="19332" x="2978150" y="2984500"/>
          <p14:tracePt t="19349" x="3219450" y="2984500"/>
          <p14:tracePt t="19365" x="3454400" y="2984500"/>
          <p14:tracePt t="19382" x="3670300" y="2984500"/>
          <p14:tracePt t="19398" x="3860800" y="2984500"/>
          <p14:tracePt t="19415" x="4006850" y="2984500"/>
          <p14:tracePt t="19432" x="4108450" y="2984500"/>
          <p14:tracePt t="19448" x="4159250" y="2984500"/>
          <p14:tracePt t="19465" x="4210050" y="2984500"/>
          <p14:tracePt t="19482" x="4248150" y="2984500"/>
          <p14:tracePt t="19498" x="4298950" y="2984500"/>
          <p14:tracePt t="19501" x="4324350" y="2984500"/>
          <p14:tracePt t="19515" x="4343400" y="2984500"/>
          <p14:tracePt t="19532" x="4387850" y="2984500"/>
          <p14:tracePt t="19549" x="4406900" y="2984500"/>
          <p14:tracePt t="19565" x="4419600" y="2984500"/>
          <p14:tracePt t="19582" x="4438650" y="2984500"/>
          <p14:tracePt t="19599" x="4464050" y="2984500"/>
          <p14:tracePt t="19615" x="4508500" y="2984500"/>
          <p14:tracePt t="19632" x="4552950" y="2984500"/>
          <p14:tracePt t="19649" x="4584700" y="2984500"/>
          <p14:tracePt t="19665" x="4603750" y="2984500"/>
          <p14:tracePt t="19869" x="0" y="0"/>
        </p14:tracePtLst>
        <p14:tracePtLst>
          <p14:tracePt t="30944" x="2127250" y="4432300"/>
          <p14:tracePt t="30951" x="2133600" y="4432300"/>
          <p14:tracePt t="30961" x="2152650" y="4432300"/>
          <p14:tracePt t="30978" x="2209800" y="4432300"/>
          <p14:tracePt t="30994" x="2311400" y="4432300"/>
          <p14:tracePt t="30996" x="2387600" y="4432300"/>
          <p14:tracePt t="31011" x="2482850" y="4432300"/>
          <p14:tracePt t="31028" x="2762250" y="4432300"/>
          <p14:tracePt t="31029" x="2959100" y="4432300"/>
          <p14:tracePt t="31044" x="3435350" y="4432300"/>
          <p14:tracePt t="31061" x="3949700" y="4432300"/>
          <p14:tracePt t="31078" x="4406900" y="4432300"/>
          <p14:tracePt t="31095" x="4775200" y="4432300"/>
          <p14:tracePt t="31111" x="5054600" y="4432300"/>
          <p14:tracePt t="31128" x="5276850" y="4432300"/>
          <p14:tracePt t="31145" x="5480050" y="4432300"/>
          <p14:tracePt t="31161" x="5645150" y="4432300"/>
          <p14:tracePt t="31178" x="5772150" y="4432300"/>
          <p14:tracePt t="31194" x="5848350" y="4432300"/>
          <p14:tracePt t="31198" x="5873750" y="4432300"/>
          <p14:tracePt t="31211" x="5899150" y="4432300"/>
          <p14:tracePt t="31228" x="5956300" y="4432300"/>
          <p14:tracePt t="31244" x="5981700" y="4432300"/>
          <p14:tracePt t="31261" x="5994400" y="4432300"/>
          <p14:tracePt t="31278" x="6007100" y="4432300"/>
          <p14:tracePt t="31294" x="6013450" y="4432300"/>
          <p14:tracePt t="31311" x="6019800" y="4432300"/>
          <p14:tracePt t="31445" x="0" y="0"/>
        </p14:tracePtLst>
        <p14:tracePtLst>
          <p14:tracePt t="64223" x="2946400" y="6362700"/>
          <p14:tracePt t="64230" x="2946400" y="6356350"/>
          <p14:tracePt t="64301" x="2952750" y="6356350"/>
          <p14:tracePt t="64311" x="2952750" y="6362700"/>
          <p14:tracePt t="64319" x="2952750" y="6369050"/>
          <p14:tracePt t="64334" x="2952750" y="6388100"/>
          <p14:tracePt t="64350" x="2952750" y="6419850"/>
          <p14:tracePt t="64367" x="2952750" y="6445250"/>
          <p14:tracePt t="64384" x="2952750" y="6477000"/>
          <p14:tracePt t="64400" x="2959100" y="6521450"/>
          <p14:tracePt t="64416" x="2965450" y="6540500"/>
          <p14:tracePt t="64433" x="2978150" y="6559550"/>
          <p14:tracePt t="64450" x="2984500" y="6584950"/>
          <p14:tracePt t="64467" x="3003550" y="6604000"/>
          <p14:tracePt t="64471" x="3016250" y="6616700"/>
          <p14:tracePt t="64483" x="3022600" y="6629400"/>
          <p14:tracePt t="64501" x="3035300" y="6642100"/>
          <p14:tracePt t="64534" x="3041650" y="6642100"/>
          <p14:tracePt t="64550" x="3048000" y="6642100"/>
          <p14:tracePt t="64567" x="3067050" y="6642100"/>
          <p14:tracePt t="64583" x="3079750" y="6635750"/>
          <p14:tracePt t="64601" x="3098800" y="6616700"/>
          <p14:tracePt t="64617" x="3111500" y="6578600"/>
          <p14:tracePt t="64633" x="3124200" y="6546850"/>
          <p14:tracePt t="64650" x="3136900" y="6515100"/>
          <p14:tracePt t="64667" x="3149600" y="6496050"/>
          <p14:tracePt t="64670" x="3149600" y="6489700"/>
          <p14:tracePt t="64683" x="3149600" y="6483350"/>
          <p14:tracePt t="64701" x="3149600" y="6457950"/>
          <p14:tracePt t="64717" x="3143250" y="6432550"/>
          <p14:tracePt t="64733" x="3130550" y="6413500"/>
          <p14:tracePt t="64751" x="3105150" y="6400800"/>
          <p14:tracePt t="64767" x="3073400" y="6388100"/>
          <p14:tracePt t="64784" x="3041650" y="6381750"/>
          <p14:tracePt t="64800" x="3016250" y="6381750"/>
          <p14:tracePt t="64817" x="2990850" y="6381750"/>
          <p14:tracePt t="64833" x="2959100" y="6381750"/>
          <p14:tracePt t="64850" x="2940050" y="6394450"/>
          <p14:tracePt t="64853" x="2921000" y="6400800"/>
          <p14:tracePt t="64866" x="2908300" y="6413500"/>
          <p14:tracePt t="64883" x="2889250" y="6432550"/>
          <p14:tracePt t="64885" x="2876550" y="6438900"/>
          <p14:tracePt t="64900" x="2870200" y="6457950"/>
          <p14:tracePt t="64916" x="2870200" y="6470650"/>
          <p14:tracePt t="64933" x="2870200" y="6483350"/>
          <p14:tracePt t="64950" x="2870200" y="6502400"/>
          <p14:tracePt t="64966" x="2889250" y="6534150"/>
          <p14:tracePt t="64983" x="2914650" y="6553200"/>
          <p14:tracePt t="64999" x="2952750" y="6578600"/>
          <p14:tracePt t="65016" x="3016250" y="6591300"/>
          <p14:tracePt t="65020" x="3060700" y="6597650"/>
          <p14:tracePt t="65033" x="3105150" y="6610350"/>
          <p14:tracePt t="65050" x="3155950" y="6610350"/>
          <p14:tracePt t="65053" x="3194050" y="6610350"/>
          <p14:tracePt t="65066" x="3213100" y="6604000"/>
          <p14:tracePt t="65069" x="3219450" y="6597650"/>
          <p14:tracePt t="65083" x="3232150" y="6591300"/>
          <p14:tracePt t="65086" x="3238500" y="6578600"/>
          <p14:tracePt t="65101" x="3238500" y="6565900"/>
          <p14:tracePt t="65116" x="3238500" y="6546850"/>
          <p14:tracePt t="65133" x="3232150" y="6508750"/>
          <p14:tracePt t="65149" x="3213100" y="6483350"/>
          <p14:tracePt t="65166" x="3181350" y="6457950"/>
          <p14:tracePt t="65183" x="3149600" y="6438900"/>
          <p14:tracePt t="65200" x="3130550" y="6432550"/>
          <p14:tracePt t="65216" x="3117850" y="6432550"/>
          <p14:tracePt t="65233" x="3111500" y="6432550"/>
          <p14:tracePt t="65250" x="3098800" y="6432550"/>
          <p14:tracePt t="65266" x="3079750" y="6457950"/>
          <p14:tracePt t="65268" x="3073400" y="6477000"/>
          <p14:tracePt t="65283" x="3067050" y="6489700"/>
          <p14:tracePt t="65301" x="3060700" y="6534150"/>
          <p14:tracePt t="65317" x="3060700" y="6553200"/>
          <p14:tracePt t="65333" x="3067050" y="6565900"/>
          <p14:tracePt t="65349" x="3073400" y="6572250"/>
          <p14:tracePt t="65383" x="3079750" y="6572250"/>
          <p14:tracePt t="65399" x="3086100" y="6572250"/>
          <p14:tracePt t="65416" x="3098800" y="6572250"/>
          <p14:tracePt t="65433" x="3105150" y="6559550"/>
          <p14:tracePt t="65453" x="3105150" y="6553200"/>
          <p14:tracePt t="65693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块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7" y="1936349"/>
            <a:ext cx="8628719" cy="16766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程序中成对的大括号形成一个块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(block)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，是用于组织程序的重要部件。块是程序设计语言里非常重要的概念，它决定了变量的作用域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(scope)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435506" y="3794016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  <p:grpSp>
        <p:nvGrpSpPr>
          <p:cNvPr id="9" name="组合 14"/>
          <p:cNvGrpSpPr>
            <a:grpSpLocks/>
          </p:cNvGrpSpPr>
          <p:nvPr/>
        </p:nvGrpSpPr>
        <p:grpSpPr bwMode="auto">
          <a:xfrm>
            <a:off x="2083206" y="4597291"/>
            <a:ext cx="6192837" cy="649287"/>
            <a:chOff x="1111" y="2205"/>
            <a:chExt cx="3901" cy="409"/>
          </a:xfrm>
        </p:grpSpPr>
        <p:sp>
          <p:nvSpPr>
            <p:cNvPr id="10" name="直线 5"/>
            <p:cNvSpPr>
              <a:spLocks noChangeShapeType="1"/>
            </p:cNvSpPr>
            <p:nvPr/>
          </p:nvSpPr>
          <p:spPr bwMode="auto">
            <a:xfrm flipH="1">
              <a:off x="1111" y="2614"/>
              <a:ext cx="3901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线 6"/>
            <p:cNvSpPr>
              <a:spLocks noChangeShapeType="1"/>
            </p:cNvSpPr>
            <p:nvPr/>
          </p:nvSpPr>
          <p:spPr bwMode="auto">
            <a:xfrm flipH="1">
              <a:off x="4785" y="2205"/>
              <a:ext cx="227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7"/>
            <p:cNvSpPr>
              <a:spLocks noChangeShapeType="1"/>
            </p:cNvSpPr>
            <p:nvPr/>
          </p:nvSpPr>
          <p:spPr bwMode="auto">
            <a:xfrm>
              <a:off x="5012" y="2205"/>
              <a:ext cx="0" cy="40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直线 10"/>
          <p:cNvSpPr>
            <a:spLocks noChangeShapeType="1"/>
          </p:cNvSpPr>
          <p:nvPr/>
        </p:nvSpPr>
        <p:spPr bwMode="auto">
          <a:xfrm>
            <a:off x="8563381" y="4309953"/>
            <a:ext cx="0" cy="1223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722843" y="4309953"/>
            <a:ext cx="6840538" cy="1223963"/>
            <a:chOff x="884" y="2024"/>
            <a:chExt cx="4309" cy="771"/>
          </a:xfrm>
        </p:grpSpPr>
        <p:sp>
          <p:nvSpPr>
            <p:cNvPr id="15" name="直线 8"/>
            <p:cNvSpPr>
              <a:spLocks noChangeShapeType="1"/>
            </p:cNvSpPr>
            <p:nvPr/>
          </p:nvSpPr>
          <p:spPr bwMode="auto">
            <a:xfrm flipH="1">
              <a:off x="2880" y="2024"/>
              <a:ext cx="231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线 9"/>
            <p:cNvSpPr>
              <a:spLocks noChangeShapeType="1"/>
            </p:cNvSpPr>
            <p:nvPr/>
          </p:nvSpPr>
          <p:spPr bwMode="auto">
            <a:xfrm flipH="1">
              <a:off x="884" y="2795"/>
              <a:ext cx="4309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线 12"/>
            <p:cNvSpPr>
              <a:spLocks noChangeShapeType="1"/>
            </p:cNvSpPr>
            <p:nvPr/>
          </p:nvSpPr>
          <p:spPr bwMode="auto">
            <a:xfrm>
              <a:off x="5193" y="2024"/>
              <a:ext cx="0" cy="771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文本框 15"/>
          <p:cNvSpPr txBox="1">
            <a:spLocks noChangeArrowheads="1"/>
          </p:cNvSpPr>
          <p:nvPr/>
        </p:nvSpPr>
        <p:spPr bwMode="auto">
          <a:xfrm>
            <a:off x="7267981" y="5030678"/>
            <a:ext cx="8699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方法块</a:t>
            </a:r>
          </a:p>
        </p:txBody>
      </p:sp>
      <p:sp>
        <p:nvSpPr>
          <p:cNvPr id="19" name="文本框 16"/>
          <p:cNvSpPr txBox="1">
            <a:spLocks noChangeArrowheads="1"/>
          </p:cNvSpPr>
          <p:nvPr/>
        </p:nvSpPr>
        <p:spPr bwMode="auto">
          <a:xfrm>
            <a:off x="7844243" y="5389453"/>
            <a:ext cx="6540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类块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70"/>
    </mc:Choice>
    <mc:Fallback xmlns="">
      <p:transition spd="slow" advTm="74570"/>
    </mc:Fallback>
  </mc:AlternateContent>
  <p:extLst>
    <p:ext uri="{3A86A75C-4F4B-4683-9AE1-C65F6400EC91}">
      <p14:laserTraceLst xmlns:p14="http://schemas.microsoft.com/office/powerpoint/2010/main">
        <p14:tracePtLst>
          <p14:tracePt t="2914" x="501650" y="1460500"/>
          <p14:tracePt t="2975" x="527050" y="1562100"/>
          <p14:tracePt t="2988" x="533400" y="1574800"/>
          <p14:tracePt t="2989" x="539750" y="1587500"/>
          <p14:tracePt t="3005" x="546100" y="1606550"/>
          <p14:tracePt t="3021" x="558800" y="1631950"/>
          <p14:tracePt t="3038" x="584200" y="1663700"/>
          <p14:tracePt t="3054" x="615950" y="1689100"/>
          <p14:tracePt t="3071" x="660400" y="1714500"/>
          <p14:tracePt t="3088" x="711200" y="1739900"/>
          <p14:tracePt t="3104" x="787400" y="1765300"/>
          <p14:tracePt t="3121" x="857250" y="1790700"/>
          <p14:tracePt t="3138" x="927100" y="1803400"/>
          <p14:tracePt t="3154" x="990600" y="1809750"/>
          <p14:tracePt t="3171" x="1060450" y="1809750"/>
          <p14:tracePt t="3173" x="1079500" y="1809750"/>
          <p14:tracePt t="3188" x="1098550" y="1809750"/>
          <p14:tracePt t="3205" x="1136650" y="1790700"/>
          <p14:tracePt t="3221" x="1149350" y="1758950"/>
          <p14:tracePt t="3238" x="1155700" y="1733550"/>
          <p14:tracePt t="3254" x="1162050" y="1689100"/>
          <p14:tracePt t="3271" x="1162050" y="1644650"/>
          <p14:tracePt t="3288" x="1162050" y="1600200"/>
          <p14:tracePt t="3304" x="1143000" y="1549400"/>
          <p14:tracePt t="3321" x="1117600" y="1492250"/>
          <p14:tracePt t="3338" x="1073150" y="1441450"/>
          <p14:tracePt t="3354" x="1022350" y="1397000"/>
          <p14:tracePt t="3371" x="958850" y="1371600"/>
          <p14:tracePt t="3388" x="889000" y="1339850"/>
          <p14:tracePt t="3389" x="850900" y="1333500"/>
          <p14:tracePt t="3404" x="774700" y="1320800"/>
          <p14:tracePt t="3421" x="717550" y="1314450"/>
          <p14:tracePt t="3438" x="666750" y="1314450"/>
          <p14:tracePt t="3454" x="615950" y="1320800"/>
          <p14:tracePt t="3471" x="584200" y="1346200"/>
          <p14:tracePt t="3488" x="546100" y="1377950"/>
          <p14:tracePt t="3504" x="520700" y="1416050"/>
          <p14:tracePt t="3521" x="501650" y="1460500"/>
          <p14:tracePt t="3538" x="495300" y="1492250"/>
          <p14:tracePt t="3554" x="495300" y="1543050"/>
          <p14:tracePt t="3571" x="495300" y="1581150"/>
          <p14:tracePt t="3588" x="520700" y="1619250"/>
          <p14:tracePt t="3604" x="584200" y="1682750"/>
          <p14:tracePt t="3621" x="641350" y="1714500"/>
          <p14:tracePt t="3638" x="711200" y="1752600"/>
          <p14:tracePt t="3654" x="793750" y="1784350"/>
          <p14:tracePt t="3671" x="895350" y="1790700"/>
          <p14:tracePt t="3688" x="1009650" y="1790700"/>
          <p14:tracePt t="3704" x="1117600" y="1771650"/>
          <p14:tracePt t="3721" x="1181100" y="1739900"/>
          <p14:tracePt t="3738" x="1212850" y="1708150"/>
          <p14:tracePt t="3742" x="1219200" y="1689100"/>
          <p14:tracePt t="3754" x="1225550" y="1676400"/>
          <p14:tracePt t="3772" x="1231900" y="1651000"/>
          <p14:tracePt t="3788" x="1231900" y="1612900"/>
          <p14:tracePt t="3790" x="1219200" y="1593850"/>
          <p14:tracePt t="3805" x="1200150" y="1543050"/>
          <p14:tracePt t="3821" x="1162050" y="1498600"/>
          <p14:tracePt t="3838" x="1111250" y="1447800"/>
          <p14:tracePt t="3854" x="1041400" y="1409700"/>
          <p14:tracePt t="3871" x="965200" y="1384300"/>
          <p14:tracePt t="3888" x="908050" y="1371600"/>
          <p14:tracePt t="3904" x="889000" y="1365250"/>
          <p14:tracePt t="3921" x="876300" y="1365250"/>
          <p14:tracePt t="3938" x="863600" y="1365250"/>
          <p14:tracePt t="3954" x="850900" y="1365250"/>
          <p14:tracePt t="3957" x="844550" y="1371600"/>
          <p14:tracePt t="3971" x="838200" y="1384300"/>
          <p14:tracePt t="3988" x="838200" y="1390650"/>
          <p14:tracePt t="4005" x="838200" y="1409700"/>
          <p14:tracePt t="4021" x="838200" y="1416050"/>
          <p14:tracePt t="4038" x="838200" y="1422400"/>
          <p14:tracePt t="4055" x="838200" y="1447800"/>
          <p14:tracePt t="4262" x="844550" y="1460500"/>
          <p14:tracePt t="4271" x="850900" y="1460500"/>
          <p14:tracePt t="4288" x="863600" y="1479550"/>
          <p14:tracePt t="4304" x="901700" y="1504950"/>
          <p14:tracePt t="4321" x="939800" y="1530350"/>
          <p14:tracePt t="4338" x="1016000" y="1562100"/>
          <p14:tracePt t="4341" x="1047750" y="1574800"/>
          <p14:tracePt t="4354" x="1073150" y="1581150"/>
          <p14:tracePt t="4371" x="1123950" y="1593850"/>
          <p14:tracePt t="4373" x="1136650" y="1593850"/>
          <p14:tracePt t="4388" x="1143000" y="1593850"/>
          <p14:tracePt t="4405" x="1155700" y="1593850"/>
          <p14:tracePt t="4421" x="1174750" y="1593850"/>
          <p14:tracePt t="4437" x="1174750" y="1581150"/>
          <p14:tracePt t="4454" x="1174750" y="1562100"/>
          <p14:tracePt t="4471" x="1174750" y="1543050"/>
          <p14:tracePt t="4488" x="1168400" y="1504950"/>
          <p14:tracePt t="4504" x="1130300" y="1473200"/>
          <p14:tracePt t="4521" x="1066800" y="1435100"/>
          <p14:tracePt t="4538" x="939800" y="1397000"/>
          <p14:tracePt t="4554" x="793750" y="1371600"/>
          <p14:tracePt t="4557" x="730250" y="1371600"/>
          <p14:tracePt t="4571" x="666750" y="1371600"/>
          <p14:tracePt t="4587" x="565150" y="1371600"/>
          <p14:tracePt t="4590" x="539750" y="1377950"/>
          <p14:tracePt t="4604" x="527050" y="1384300"/>
          <p14:tracePt t="4621" x="488950" y="1416050"/>
          <p14:tracePt t="4637" x="476250" y="1447800"/>
          <p14:tracePt t="4654" x="463550" y="1466850"/>
          <p14:tracePt t="4671" x="457200" y="1485900"/>
          <p14:tracePt t="4687" x="457200" y="1517650"/>
          <p14:tracePt t="4704" x="469900" y="1555750"/>
          <p14:tracePt t="4721" x="495300" y="1593850"/>
          <p14:tracePt t="4725" x="501650" y="1612900"/>
          <p14:tracePt t="4737" x="520700" y="1631950"/>
          <p14:tracePt t="4754" x="565150" y="1663700"/>
          <p14:tracePt t="4771" x="622300" y="1689100"/>
          <p14:tracePt t="4774" x="647700" y="1701800"/>
          <p14:tracePt t="4788" x="673100" y="1708150"/>
          <p14:tracePt t="4805" x="730250" y="1714500"/>
          <p14:tracePt t="4821" x="768350" y="1714500"/>
          <p14:tracePt t="4837" x="800100" y="1701800"/>
          <p14:tracePt t="4854" x="819150" y="1682750"/>
          <p14:tracePt t="4871" x="825500" y="1670050"/>
          <p14:tracePt t="4887" x="825500" y="1663700"/>
          <p14:tracePt t="4904" x="825500" y="1657350"/>
          <p14:tracePt t="4921" x="825500" y="1644650"/>
          <p14:tracePt t="5181" x="0" y="0"/>
        </p14:tracePtLst>
        <p14:tracePtLst>
          <p14:tracePt t="7225" x="1733550" y="2463800"/>
          <p14:tracePt t="7336" x="1739900" y="2463800"/>
          <p14:tracePt t="7353" x="1758950" y="2470150"/>
          <p14:tracePt t="7370" x="1790700" y="2470150"/>
          <p14:tracePt t="7387" x="1847850" y="2470150"/>
          <p14:tracePt t="7389" x="1892300" y="2470150"/>
          <p14:tracePt t="7403" x="1936750" y="2470150"/>
          <p14:tracePt t="7420" x="2032000" y="2470150"/>
          <p14:tracePt t="7436" x="2178050" y="2470150"/>
          <p14:tracePt t="7453" x="2247900" y="2470150"/>
          <p14:tracePt t="7470" x="2286000" y="2470150"/>
          <p14:tracePt t="7486" x="2305050" y="2470150"/>
          <p14:tracePt t="7520" x="2311400" y="2470150"/>
          <p14:tracePt t="7541" x="2317750" y="2470150"/>
          <p14:tracePt t="7870" x="0" y="0"/>
        </p14:tracePtLst>
        <p14:tracePtLst>
          <p14:tracePt t="8608" x="2667000" y="2476500"/>
          <p14:tracePt t="8746" x="2673350" y="2476500"/>
          <p14:tracePt t="8762" x="2698750" y="2482850"/>
          <p14:tracePt t="8774" x="2736850" y="2489200"/>
          <p14:tracePt t="8786" x="2762250" y="2489200"/>
          <p14:tracePt t="8803" x="2813050" y="2489200"/>
          <p14:tracePt t="8819" x="2882900" y="2489200"/>
          <p14:tracePt t="8822" x="2921000" y="2489200"/>
          <p14:tracePt t="8836" x="2965450" y="2489200"/>
          <p14:tracePt t="8853" x="3105150" y="2489200"/>
          <p14:tracePt t="8869" x="3181350" y="2489200"/>
          <p14:tracePt t="8886" x="3232150" y="2489200"/>
          <p14:tracePt t="8902" x="3263900" y="2489200"/>
          <p14:tracePt t="8919" x="3282950" y="2489200"/>
          <p14:tracePt t="8936" x="3295650" y="2489200"/>
          <p14:tracePt t="8952" x="3302000" y="2489200"/>
          <p14:tracePt t="8969" x="3308350" y="2489200"/>
          <p14:tracePt t="9002" x="3314700" y="2489200"/>
          <p14:tracePt t="9029" x="3321050" y="2489200"/>
          <p14:tracePt t="9094" x="3327400" y="2489200"/>
          <p14:tracePt t="9126" x="3340100" y="2495550"/>
          <p14:tracePt t="9139" x="3346450" y="2495550"/>
          <p14:tracePt t="9152" x="3359150" y="2495550"/>
          <p14:tracePt t="9169" x="3378200" y="2501900"/>
          <p14:tracePt t="9186" x="3397250" y="2501900"/>
          <p14:tracePt t="9203" x="3429000" y="2501900"/>
          <p14:tracePt t="9206" x="3448050" y="2501900"/>
          <p14:tracePt t="9219" x="3467100" y="2501900"/>
          <p14:tracePt t="9237" x="3524250" y="2501900"/>
          <p14:tracePt t="9253" x="3556000" y="2501900"/>
          <p14:tracePt t="9270" x="3581400" y="2501900"/>
          <p14:tracePt t="9286" x="3600450" y="2501900"/>
          <p14:tracePt t="9303" x="3606800" y="2501900"/>
          <p14:tracePt t="9320" x="3613150" y="2501900"/>
          <p14:tracePt t="9336" x="3625850" y="2501900"/>
          <p14:tracePt t="9406" x="3632200" y="2501900"/>
          <p14:tracePt t="9417" x="3638550" y="2501900"/>
          <p14:tracePt t="9432" x="3644900" y="2501900"/>
          <p14:tracePt t="9448" x="3651250" y="2501900"/>
          <p14:tracePt t="9456" x="3657600" y="2501900"/>
          <p14:tracePt t="9470" x="3663950" y="2501900"/>
          <p14:tracePt t="9486" x="3683000" y="2501900"/>
          <p14:tracePt t="9502" x="3702050" y="2501900"/>
          <p14:tracePt t="9519" x="3733800" y="2501900"/>
          <p14:tracePt t="9536" x="3765550" y="2501900"/>
          <p14:tracePt t="9552" x="3790950" y="2501900"/>
          <p14:tracePt t="9569" x="3816350" y="2501900"/>
          <p14:tracePt t="9586" x="3835400" y="2501900"/>
          <p14:tracePt t="9602" x="3854450" y="2501900"/>
          <p14:tracePt t="9619" x="3879850" y="2501900"/>
          <p14:tracePt t="9622" x="3892550" y="2501900"/>
          <p14:tracePt t="9636" x="3911600" y="2501900"/>
          <p14:tracePt t="9653" x="3943350" y="2501900"/>
          <p14:tracePt t="9669" x="3968750" y="2501900"/>
          <p14:tracePt t="9686" x="3987800" y="2501900"/>
          <p14:tracePt t="9702" x="4006850" y="2501900"/>
          <p14:tracePt t="9719" x="4032250" y="2501900"/>
          <p14:tracePt t="9736" x="4051300" y="2501900"/>
          <p14:tracePt t="9752" x="4089400" y="2501900"/>
          <p14:tracePt t="9769" x="4121150" y="2501900"/>
          <p14:tracePt t="9786" x="4152900" y="2501900"/>
          <p14:tracePt t="9802" x="4203700" y="2501900"/>
          <p14:tracePt t="9819" x="4241800" y="2501900"/>
          <p14:tracePt t="9821" x="4267200" y="2501900"/>
          <p14:tracePt t="9836" x="4298950" y="2501900"/>
          <p14:tracePt t="9853" x="4400550" y="2520950"/>
          <p14:tracePt t="9869" x="4438650" y="2520950"/>
          <p14:tracePt t="9886" x="4464050" y="2520950"/>
          <p14:tracePt t="9902" x="4470400" y="2520950"/>
          <p14:tracePt t="9919" x="4476750" y="2520950"/>
          <p14:tracePt t="10553" x="4483100" y="2520950"/>
          <p14:tracePt t="10568" x="4508500" y="2520950"/>
          <p14:tracePt t="10586" x="4552950" y="2520950"/>
          <p14:tracePt t="10590" x="4597400" y="2520950"/>
          <p14:tracePt t="10602" x="4641850" y="2520950"/>
          <p14:tracePt t="10619" x="4781550" y="2546350"/>
          <p14:tracePt t="10636" x="4933950" y="2571750"/>
          <p14:tracePt t="10639" x="5003800" y="2590800"/>
          <p14:tracePt t="10652" x="5073650" y="2603500"/>
          <p14:tracePt t="10669" x="5295900" y="2635250"/>
          <p14:tracePt t="10685" x="5461000" y="2654300"/>
          <p14:tracePt t="10702" x="5607050" y="2660650"/>
          <p14:tracePt t="10719" x="5778500" y="2660650"/>
          <p14:tracePt t="10735" x="5943600" y="2660650"/>
          <p14:tracePt t="10752" x="6096000" y="2660650"/>
          <p14:tracePt t="10769" x="6191250" y="2660650"/>
          <p14:tracePt t="10786" x="6267450" y="2660650"/>
          <p14:tracePt t="10790" x="6286500" y="2660650"/>
          <p14:tracePt t="10802" x="6305550" y="2660650"/>
          <p14:tracePt t="10819" x="6337300" y="2660650"/>
          <p14:tracePt t="10835" x="6375400" y="2660650"/>
          <p14:tracePt t="10838" x="6400800" y="2660650"/>
          <p14:tracePt t="10852" x="6419850" y="2660650"/>
          <p14:tracePt t="10869" x="6489700" y="2660650"/>
          <p14:tracePt t="10885" x="6527800" y="2660650"/>
          <p14:tracePt t="10902" x="6559550" y="2660650"/>
          <p14:tracePt t="10919" x="6584950" y="2660650"/>
          <p14:tracePt t="10935" x="6616700" y="2660650"/>
          <p14:tracePt t="10952" x="6654800" y="2660650"/>
          <p14:tracePt t="10969" x="6705600" y="2660650"/>
          <p14:tracePt t="10985" x="6788150" y="2660650"/>
          <p14:tracePt t="11002" x="6877050" y="2660650"/>
          <p14:tracePt t="11019" x="6985000" y="2647950"/>
          <p14:tracePt t="11023" x="7029450" y="2641600"/>
          <p14:tracePt t="11035" x="7061200" y="2635250"/>
          <p14:tracePt t="11052" x="7105650" y="2622550"/>
          <p14:tracePt t="11069" x="7156450" y="2616200"/>
          <p14:tracePt t="11085" x="7200900" y="2603500"/>
          <p14:tracePt t="11102" x="7245350" y="2597150"/>
          <p14:tracePt t="11119" x="7302500" y="2584450"/>
          <p14:tracePt t="11135" x="7366000" y="2584450"/>
          <p14:tracePt t="11152" x="7442200" y="2584450"/>
          <p14:tracePt t="11169" x="7518400" y="2571750"/>
          <p14:tracePt t="11185" x="7581900" y="2559050"/>
          <p14:tracePt t="11202" x="7607300" y="2552700"/>
          <p14:tracePt t="11206" x="7626350" y="2546350"/>
          <p14:tracePt t="11235" x="7639050" y="2540000"/>
          <p14:tracePt t="11252" x="7651750" y="2533650"/>
          <p14:tracePt t="11271" x="7664450" y="2527300"/>
          <p14:tracePt t="11286" x="7677150" y="2520950"/>
          <p14:tracePt t="11302" x="7683500" y="2514600"/>
          <p14:tracePt t="11318" x="7696200" y="2508250"/>
          <p14:tracePt t="11335" x="7702550" y="2501900"/>
          <p14:tracePt t="11352" x="7708900" y="2489200"/>
          <p14:tracePt t="11368" x="7721600" y="2482850"/>
          <p14:tracePt t="11385" x="7727950" y="2470150"/>
          <p14:tracePt t="11402" x="7740650" y="2463800"/>
          <p14:tracePt t="11418" x="7740650" y="2451100"/>
          <p14:tracePt t="11435" x="7747000" y="2438400"/>
          <p14:tracePt t="11452" x="7747000" y="2425700"/>
          <p14:tracePt t="11454" x="7747000" y="2413000"/>
          <p14:tracePt t="11469" x="7747000" y="2393950"/>
          <p14:tracePt t="11485" x="7747000" y="2374900"/>
          <p14:tracePt t="11502" x="7747000" y="2355850"/>
          <p14:tracePt t="11518" x="7747000" y="2336800"/>
          <p14:tracePt t="11535" x="7747000" y="2330450"/>
          <p14:tracePt t="11552" x="7747000" y="2324100"/>
          <p14:tracePt t="11568" x="7747000" y="2311400"/>
          <p14:tracePt t="11585" x="7747000" y="2298700"/>
          <p14:tracePt t="11602" x="7747000" y="2286000"/>
          <p14:tracePt t="11635" x="7747000" y="2279650"/>
          <p14:tracePt t="11652" x="7747000" y="2266950"/>
          <p14:tracePt t="11669" x="7740650" y="2260600"/>
          <p14:tracePt t="11685" x="7740650" y="2254250"/>
          <p14:tracePt t="11702" x="7734300" y="2247900"/>
          <p14:tracePt t="11718" x="7734300" y="2241550"/>
          <p14:tracePt t="11735" x="7727950" y="2235200"/>
          <p14:tracePt t="11752" x="7721600" y="2235200"/>
          <p14:tracePt t="11769" x="7715250" y="2228850"/>
          <p14:tracePt t="11798" x="7708900" y="2222500"/>
          <p14:tracePt t="12101" x="0" y="0"/>
        </p14:tracePtLst>
        <p14:tracePtLst>
          <p14:tracePt t="14648" x="1428750" y="2978150"/>
          <p14:tracePt t="14712" x="1441450" y="2978150"/>
          <p14:tracePt t="14727" x="1498600" y="2984500"/>
          <p14:tracePt t="14745" x="1587500" y="2984500"/>
          <p14:tracePt t="14762" x="1752600" y="2984500"/>
          <p14:tracePt t="14773" x="1866900" y="2984500"/>
          <p14:tracePt t="14775" x="2000250" y="2984500"/>
          <p14:tracePt t="14784" x="2171700" y="2984500"/>
          <p14:tracePt t="14801" x="2540000" y="2984500"/>
          <p14:tracePt t="14817" x="2863850" y="2984500"/>
          <p14:tracePt t="14834" x="3105150" y="2984500"/>
          <p14:tracePt t="14851" x="3270250" y="2984500"/>
          <p14:tracePt t="14853" x="3333750" y="2984500"/>
          <p14:tracePt t="14867" x="3390900" y="2984500"/>
          <p14:tracePt t="14884" x="3473450" y="2984500"/>
          <p14:tracePt t="14886" x="3530600" y="2984500"/>
          <p14:tracePt t="14901" x="3632200" y="2984500"/>
          <p14:tracePt t="14917" x="3759200" y="2984500"/>
          <p14:tracePt t="14934" x="3879850" y="2984500"/>
          <p14:tracePt t="14951" x="3962400" y="2984500"/>
          <p14:tracePt t="14967" x="4000500" y="2984500"/>
          <p14:tracePt t="14984" x="4006850" y="2978150"/>
          <p14:tracePt t="15001" x="4019550" y="2965450"/>
          <p14:tracePt t="15018" x="4025900" y="2946400"/>
          <p14:tracePt t="15034" x="4038600" y="2921000"/>
          <p14:tracePt t="15051" x="4038600" y="2895600"/>
          <p14:tracePt t="15067" x="4038600" y="2851150"/>
          <p14:tracePt t="15069" x="4038600" y="2832100"/>
          <p14:tracePt t="15084" x="4038600" y="2819400"/>
          <p14:tracePt t="15101" x="4038600" y="2768600"/>
          <p14:tracePt t="15117" x="4025900" y="2743200"/>
          <p14:tracePt t="15134" x="4013200" y="2724150"/>
          <p14:tracePt t="15151" x="3994150" y="2692400"/>
          <p14:tracePt t="15167" x="3968750" y="2667000"/>
          <p14:tracePt t="15184" x="3905250" y="2622550"/>
          <p14:tracePt t="15201" x="3790950" y="2584450"/>
          <p14:tracePt t="15217" x="3651250" y="2546350"/>
          <p14:tracePt t="15234" x="3498850" y="2514600"/>
          <p14:tracePt t="15238" x="3422650" y="2508250"/>
          <p14:tracePt t="15251" x="3359150" y="2508250"/>
          <p14:tracePt t="15267" x="3213100" y="2508250"/>
          <p14:tracePt t="15284" x="3092450" y="2514600"/>
          <p14:tracePt t="15286" x="3048000" y="2533650"/>
          <p14:tracePt t="15301" x="2965450" y="2559050"/>
          <p14:tracePt t="15317" x="2901950" y="2597150"/>
          <p14:tracePt t="15334" x="2863850" y="2635250"/>
          <p14:tracePt t="15351" x="2832100" y="2667000"/>
          <p14:tracePt t="15367" x="2819400" y="2705100"/>
          <p14:tracePt t="15384" x="2806700" y="2736850"/>
          <p14:tracePt t="15401" x="2806700" y="2762250"/>
          <p14:tracePt t="15417" x="2806700" y="2806700"/>
          <p14:tracePt t="15434" x="2832100" y="2851150"/>
          <p14:tracePt t="15437" x="2851150" y="2876550"/>
          <p14:tracePt t="15450" x="2882900" y="2895600"/>
          <p14:tracePt t="15467" x="2978150" y="2946400"/>
          <p14:tracePt t="15470" x="3028950" y="2959100"/>
          <p14:tracePt t="15484" x="3098800" y="2978150"/>
          <p14:tracePt t="15501" x="3308350" y="2990850"/>
          <p14:tracePt t="15517" x="3460750" y="2990850"/>
          <p14:tracePt t="15534" x="3594100" y="2990850"/>
          <p14:tracePt t="15551" x="3695700" y="2965450"/>
          <p14:tracePt t="15567" x="3759200" y="2940050"/>
          <p14:tracePt t="15584" x="3790950" y="2921000"/>
          <p14:tracePt t="15600" x="3797300" y="2901950"/>
          <p14:tracePt t="15617" x="3797300" y="2889250"/>
          <p14:tracePt t="15634" x="3797300" y="2863850"/>
          <p14:tracePt t="15637" x="3797300" y="2851150"/>
          <p14:tracePt t="15650" x="3790950" y="2832100"/>
          <p14:tracePt t="15667" x="3771900" y="2806700"/>
          <p14:tracePt t="15670" x="3759200" y="2800350"/>
          <p14:tracePt t="15684" x="3740150" y="2787650"/>
          <p14:tracePt t="15701" x="3657600" y="2743200"/>
          <p14:tracePt t="15717" x="3594100" y="2730500"/>
          <p14:tracePt t="15734" x="3562350" y="2730500"/>
          <p14:tracePt t="15750" x="3536950" y="2730500"/>
          <p14:tracePt t="15767" x="3524250" y="2730500"/>
          <p14:tracePt t="15784" x="3517900" y="2730500"/>
          <p14:tracePt t="15800" x="3517900" y="2743200"/>
          <p14:tracePt t="15817" x="3517900" y="2768600"/>
          <p14:tracePt t="15834" x="3524250" y="2806700"/>
          <p14:tracePt t="15851" x="3556000" y="2838450"/>
          <p14:tracePt t="15854" x="3581400" y="2851150"/>
          <p14:tracePt t="15867" x="3606800" y="2857500"/>
          <p14:tracePt t="15884" x="3663950" y="2870200"/>
          <p14:tracePt t="15886" x="3689350" y="2876550"/>
          <p14:tracePt t="15901" x="3740150" y="2876550"/>
          <p14:tracePt t="15917" x="3771900" y="2876550"/>
          <p14:tracePt t="15934" x="3797300" y="2876550"/>
          <p14:tracePt t="15950" x="3797300" y="2870200"/>
          <p14:tracePt t="15967" x="3797300" y="2851150"/>
          <p14:tracePt t="15984" x="3797300" y="2806700"/>
          <p14:tracePt t="16000" x="3771900" y="2774950"/>
          <p14:tracePt t="16018" x="3683000" y="2717800"/>
          <p14:tracePt t="16022" x="3625850" y="2692400"/>
          <p14:tracePt t="16033" x="3568700" y="2673350"/>
          <p14:tracePt t="16050" x="3473450" y="2647950"/>
          <p14:tracePt t="16067" x="3422650" y="2647950"/>
          <p14:tracePt t="16069" x="3403600" y="2647950"/>
          <p14:tracePt t="16083" x="3390900" y="2647950"/>
          <p14:tracePt t="16101" x="3378200" y="2679700"/>
          <p14:tracePt t="16117" x="3378200" y="2736850"/>
          <p14:tracePt t="16133" x="3403600" y="2787650"/>
          <p14:tracePt t="16150" x="3448050" y="2819400"/>
          <p14:tracePt t="16167" x="3530600" y="2838450"/>
          <p14:tracePt t="16183" x="3651250" y="2863850"/>
          <p14:tracePt t="16200" x="3765550" y="2863850"/>
          <p14:tracePt t="16217" x="3867150" y="2863850"/>
          <p14:tracePt t="16233" x="3892550" y="2851150"/>
          <p14:tracePt t="16250" x="3898900" y="2844800"/>
          <p14:tracePt t="16267" x="3898900" y="2813050"/>
          <p14:tracePt t="16283" x="3867150" y="2794000"/>
          <p14:tracePt t="16286" x="3854450" y="2781300"/>
          <p14:tracePt t="16300" x="3835400" y="2768600"/>
          <p14:tracePt t="16317" x="3816350" y="2762250"/>
          <p14:tracePt t="16333" x="3810000" y="2762250"/>
          <p14:tracePt t="16357" x="3803650" y="2762250"/>
          <p14:tracePt t="16367" x="3803650" y="2768600"/>
          <p14:tracePt t="16383" x="3816350" y="2794000"/>
          <p14:tracePt t="16400" x="3835400" y="2806700"/>
          <p14:tracePt t="16417" x="3867150" y="2819400"/>
          <p14:tracePt t="16433" x="3873500" y="2825750"/>
          <p14:tracePt t="16742" x="0" y="0"/>
        </p14:tracePtLst>
        <p14:tracePtLst>
          <p14:tracePt t="17344" x="4552950" y="3028950"/>
          <p14:tracePt t="17431" x="4565650" y="3028950"/>
          <p14:tracePt t="17447" x="4603750" y="3028950"/>
          <p14:tracePt t="17462" x="4679950" y="3028950"/>
          <p14:tracePt t="17473" x="4737100" y="3028950"/>
          <p14:tracePt t="17483" x="4800600" y="3028950"/>
          <p14:tracePt t="17499" x="4927600" y="3028950"/>
          <p14:tracePt t="17516" x="5124450" y="3028950"/>
          <p14:tracePt t="17533" x="5245100" y="3028950"/>
          <p14:tracePt t="17550" x="5340350" y="3028950"/>
          <p14:tracePt t="17566" x="5416550" y="3028950"/>
          <p14:tracePt t="17583" x="5480050" y="3028950"/>
          <p14:tracePt t="17600" x="5524500" y="3028950"/>
          <p14:tracePt t="17616" x="5543550" y="3028950"/>
          <p14:tracePt t="17633" x="5549900" y="3028950"/>
          <p14:tracePt t="17927" x="5556250" y="3028950"/>
          <p14:tracePt t="17944" x="5568950" y="3028950"/>
          <p14:tracePt t="17965" x="5607050" y="3028950"/>
          <p14:tracePt t="17968" x="5638800" y="3028950"/>
          <p14:tracePt t="17982" x="5683250" y="3028950"/>
          <p14:tracePt t="17995" x="5715000" y="3028950"/>
          <p14:tracePt t="18004" x="5753100" y="3028950"/>
          <p14:tracePt t="18005" x="5784850" y="3028950"/>
          <p14:tracePt t="18016" x="5829300" y="3028950"/>
          <p14:tracePt t="18033" x="5899150" y="3028950"/>
          <p14:tracePt t="18050" x="5969000" y="3028950"/>
          <p14:tracePt t="18066" x="6032500" y="3028950"/>
          <p14:tracePt t="18083" x="6083300" y="3028950"/>
          <p14:tracePt t="18099" x="6121400" y="3028950"/>
          <p14:tracePt t="18102" x="6140450" y="3028950"/>
          <p14:tracePt t="18116" x="6172200" y="3028950"/>
          <p14:tracePt t="18133" x="6197600" y="3028950"/>
          <p14:tracePt t="18149" x="6229350" y="3028950"/>
          <p14:tracePt t="18166" x="6254750" y="3028950"/>
          <p14:tracePt t="18183" x="6273800" y="3028950"/>
          <p14:tracePt t="18199" x="6292850" y="3028950"/>
          <p14:tracePt t="18216" x="6305550" y="3028950"/>
          <p14:tracePt t="18233" x="6318250" y="3028950"/>
          <p14:tracePt t="18249" x="6337300" y="3028950"/>
          <p14:tracePt t="18266" x="6362700" y="3028950"/>
          <p14:tracePt t="18283" x="6400800" y="3028950"/>
          <p14:tracePt t="18285" x="6413500" y="3028950"/>
          <p14:tracePt t="18299" x="6432550" y="3028950"/>
          <p14:tracePt t="18316" x="6483350" y="3028950"/>
          <p14:tracePt t="18333" x="6515100" y="3028950"/>
          <p14:tracePt t="18349" x="6565900" y="3028950"/>
          <p14:tracePt t="18366" x="6610350" y="3028950"/>
          <p14:tracePt t="18383" x="6661150" y="3028950"/>
          <p14:tracePt t="18399" x="6705600" y="3028950"/>
          <p14:tracePt t="18416" x="6750050" y="3028950"/>
          <p14:tracePt t="18433" x="6769100" y="3028950"/>
          <p14:tracePt t="18449" x="6781800" y="3028950"/>
          <p14:tracePt t="18466" x="6794500" y="3028950"/>
          <p14:tracePt t="18483" x="6813550" y="3028950"/>
          <p14:tracePt t="18499" x="6838950" y="3028950"/>
          <p14:tracePt t="18516" x="6870700" y="3028950"/>
          <p14:tracePt t="18517" x="6889750" y="3028950"/>
          <p14:tracePt t="18533" x="6921500" y="3028950"/>
          <p14:tracePt t="18549" x="6959600" y="3028950"/>
          <p14:tracePt t="18566" x="6978650" y="3028950"/>
          <p14:tracePt t="18583" x="6985000" y="3028950"/>
          <p14:tracePt t="18599" x="7004050" y="3028950"/>
          <p14:tracePt t="18616" x="7023100" y="3028950"/>
          <p14:tracePt t="18633" x="7048500" y="3028950"/>
          <p14:tracePt t="18649" x="7080250" y="3028950"/>
          <p14:tracePt t="18666" x="7118350" y="3028950"/>
          <p14:tracePt t="18682" x="7150100" y="3028950"/>
          <p14:tracePt t="18699" x="7175500" y="3028950"/>
          <p14:tracePt t="18716" x="7200900" y="3028950"/>
          <p14:tracePt t="18718" x="7219950" y="3028950"/>
          <p14:tracePt t="18733" x="7245350" y="3028950"/>
          <p14:tracePt t="18749" x="7277100" y="3028950"/>
          <p14:tracePt t="18766" x="7302500" y="3028950"/>
          <p14:tracePt t="18783" x="7321550" y="3028950"/>
          <p14:tracePt t="18799" x="7340600" y="3028950"/>
          <p14:tracePt t="18816" x="7359650" y="3028950"/>
          <p14:tracePt t="18833" x="7378700" y="3028950"/>
          <p14:tracePt t="18849" x="7397750" y="3028950"/>
          <p14:tracePt t="18866" x="7416800" y="3028950"/>
          <p14:tracePt t="18882" x="7435850" y="3028950"/>
          <p14:tracePt t="18899" x="7473950" y="3028950"/>
          <p14:tracePt t="18902" x="7486650" y="3028950"/>
          <p14:tracePt t="18916" x="7512050" y="3028950"/>
          <p14:tracePt t="18933" x="7581900" y="3028950"/>
          <p14:tracePt t="18949" x="7632700" y="3028950"/>
          <p14:tracePt t="18966" x="7677150" y="3028950"/>
          <p14:tracePt t="18982" x="7715250" y="3028950"/>
          <p14:tracePt t="18999" x="7740650" y="3028950"/>
          <p14:tracePt t="19016" x="7759700" y="3028950"/>
          <p14:tracePt t="19032" x="7772400" y="3028950"/>
          <p14:tracePt t="19049" x="7785100" y="3028950"/>
          <p14:tracePt t="19422" x="0" y="0"/>
        </p14:tracePtLst>
        <p14:tracePtLst>
          <p14:tracePt t="20351" x="1320800" y="3505200"/>
          <p14:tracePt t="20447" x="1333500" y="3505200"/>
          <p14:tracePt t="20462" x="1397000" y="3505200"/>
          <p14:tracePt t="20480" x="1524000" y="3505200"/>
          <p14:tracePt t="20494" x="1720850" y="3505200"/>
          <p14:tracePt t="20505" x="1828800" y="3505200"/>
          <p14:tracePt t="20515" x="1936750" y="3505200"/>
          <p14:tracePt t="20532" x="2082800" y="3505200"/>
          <p14:tracePt t="20549" x="2165350" y="3505200"/>
          <p14:tracePt t="20565" x="2171700" y="3505200"/>
          <p14:tracePt t="20725" x="0" y="0"/>
        </p14:tracePtLst>
        <p14:tracePtLst>
          <p14:tracePt t="21761" x="2260600" y="3619500"/>
          <p14:tracePt t="21791" x="2266950" y="3619500"/>
          <p14:tracePt t="21803" x="2273300" y="3619500"/>
          <p14:tracePt t="21815" x="2298700" y="3619500"/>
          <p14:tracePt t="21833" x="2317750" y="3619500"/>
          <p14:tracePt t="21849" x="2336800" y="3619500"/>
          <p14:tracePt t="21866" x="2368550" y="3619500"/>
          <p14:tracePt t="21882" x="2413000" y="3619500"/>
          <p14:tracePt t="21898" x="2463800" y="3619500"/>
          <p14:tracePt t="21915" x="2565400" y="3619500"/>
          <p14:tracePt t="21918" x="2628900" y="3619500"/>
          <p14:tracePt t="21932" x="2698750" y="3619500"/>
          <p14:tracePt t="21949" x="2965450" y="3619500"/>
          <p14:tracePt t="21965" x="3155950" y="3619500"/>
          <p14:tracePt t="21982" x="3308350" y="3619500"/>
          <p14:tracePt t="21998" x="3429000" y="3619500"/>
          <p14:tracePt t="22015" x="3492500" y="3619500"/>
          <p14:tracePt t="22031" x="3536950" y="3619500"/>
          <p14:tracePt t="22048" x="3568700" y="3619500"/>
          <p14:tracePt t="22065" x="3606800" y="3619500"/>
          <p14:tracePt t="22082" x="3638550" y="3619500"/>
          <p14:tracePt t="22098" x="3663950" y="3619500"/>
          <p14:tracePt t="22115" x="3676650" y="3619500"/>
          <p14:tracePt t="22117" x="3683000" y="3625850"/>
          <p14:tracePt t="22149" x="3695700" y="3625850"/>
          <p14:tracePt t="22165" x="3702050" y="3625850"/>
          <p14:tracePt t="22263" x="3708400" y="3625850"/>
          <p14:tracePt t="22287" x="3714750" y="3625850"/>
          <p14:tracePt t="22299" x="3721100" y="3625850"/>
          <p14:tracePt t="22315" x="3733800" y="3625850"/>
          <p14:tracePt t="22319" x="3746500" y="3625850"/>
          <p14:tracePt t="22335" x="3759200" y="3625850"/>
          <p14:tracePt t="22350" x="3765550" y="3625850"/>
          <p14:tracePt t="22365" x="3778250" y="3625850"/>
          <p14:tracePt t="22381" x="3784600" y="3625850"/>
          <p14:tracePt t="22398" x="3790950" y="3625850"/>
          <p14:tracePt t="22415" x="3797300" y="3625850"/>
          <p14:tracePt t="22431" x="3810000" y="3625850"/>
          <p14:tracePt t="22448" x="3822700" y="3625850"/>
          <p14:tracePt t="22465" x="3854450" y="3625850"/>
          <p14:tracePt t="22481" x="3892550" y="3625850"/>
          <p14:tracePt t="22498" x="3924300" y="3625850"/>
          <p14:tracePt t="22515" x="3949700" y="3625850"/>
          <p14:tracePt t="22531" x="3968750" y="3625850"/>
          <p14:tracePt t="22548" x="4000500" y="3625850"/>
          <p14:tracePt t="22550" x="4013200" y="3625850"/>
          <p14:tracePt t="22564" x="4051300" y="3625850"/>
          <p14:tracePt t="22581" x="4095750" y="3625850"/>
          <p14:tracePt t="22598" x="4146550" y="3625850"/>
          <p14:tracePt t="22615" x="4191000" y="3625850"/>
          <p14:tracePt t="22631" x="4241800" y="3625850"/>
          <p14:tracePt t="22648" x="4292600" y="3625850"/>
          <p14:tracePt t="22665" x="4362450" y="3625850"/>
          <p14:tracePt t="22681" x="4445000" y="3625850"/>
          <p14:tracePt t="22698" x="4540250" y="3625850"/>
          <p14:tracePt t="22715" x="4641850" y="3625850"/>
          <p14:tracePt t="22731" x="4737100" y="3625850"/>
          <p14:tracePt t="22748" x="4819650" y="3625850"/>
          <p14:tracePt t="22749" x="4864100" y="3625850"/>
          <p14:tracePt t="22765" x="4953000" y="3625850"/>
          <p14:tracePt t="22781" x="5048250" y="3625850"/>
          <p14:tracePt t="22798" x="5156200" y="3625850"/>
          <p14:tracePt t="22815" x="5264150" y="3625850"/>
          <p14:tracePt t="22831" x="5391150" y="3625850"/>
          <p14:tracePt t="22848" x="5518150" y="3625850"/>
          <p14:tracePt t="22865" x="5664200" y="3625850"/>
          <p14:tracePt t="22881" x="5803900" y="3625850"/>
          <p14:tracePt t="22898" x="5918200" y="3625850"/>
          <p14:tracePt t="22914" x="6013450" y="3625850"/>
          <p14:tracePt t="22917" x="6057900" y="3625850"/>
          <p14:tracePt t="22931" x="6089650" y="3625850"/>
          <p14:tracePt t="22948" x="6159500" y="3625850"/>
          <p14:tracePt t="22949" x="6191250" y="3625850"/>
          <p14:tracePt t="22964" x="6254750" y="3625850"/>
          <p14:tracePt t="22981" x="6318250" y="3625850"/>
          <p14:tracePt t="22998" x="6388100" y="3625850"/>
          <p14:tracePt t="23014" x="6432550" y="3625850"/>
          <p14:tracePt t="23031" x="6477000" y="3625850"/>
          <p14:tracePt t="23048" x="6508750" y="3625850"/>
          <p14:tracePt t="23064" x="6534150" y="3625850"/>
          <p14:tracePt t="23081" x="6559550" y="3625850"/>
          <p14:tracePt t="23098" x="6597650" y="3625850"/>
          <p14:tracePt t="23115" x="6629400" y="3625850"/>
          <p14:tracePt t="23117" x="6648450" y="3625850"/>
          <p14:tracePt t="23131" x="6661150" y="3625850"/>
          <p14:tracePt t="23148" x="6699250" y="3625850"/>
          <p14:tracePt t="23151" x="6711950" y="3625850"/>
          <p14:tracePt t="23165" x="6743700" y="3625850"/>
          <p14:tracePt t="23181" x="6775450" y="3625850"/>
          <p14:tracePt t="23198" x="6807200" y="3625850"/>
          <p14:tracePt t="23214" x="6838950" y="3619500"/>
          <p14:tracePt t="23231" x="6858000" y="3613150"/>
          <p14:tracePt t="23248" x="6870700" y="3613150"/>
          <p14:tracePt t="23264" x="6883400" y="3606800"/>
          <p14:tracePt t="23281" x="6902450" y="3606800"/>
          <p14:tracePt t="23298" x="6940550" y="3594100"/>
          <p14:tracePt t="23314" x="6965950" y="3594100"/>
          <p14:tracePt t="23331" x="6991350" y="3587750"/>
          <p14:tracePt t="23333" x="7010400" y="3581400"/>
          <p14:tracePt t="23348" x="7016750" y="3581400"/>
          <p14:tracePt t="23365" x="7048500" y="3562350"/>
          <p14:tracePt t="23381" x="7061200" y="3556000"/>
          <p14:tracePt t="23398" x="7067550" y="3543300"/>
          <p14:tracePt t="23414" x="7092950" y="3530600"/>
          <p14:tracePt t="23431" x="7112000" y="3517900"/>
          <p14:tracePt t="23448" x="7124700" y="3498850"/>
          <p14:tracePt t="23464" x="7143750" y="3492500"/>
          <p14:tracePt t="23481" x="7150100" y="3479800"/>
          <p14:tracePt t="23498" x="7156450" y="3473450"/>
          <p14:tracePt t="23514" x="7162800" y="3467100"/>
          <p14:tracePt t="23531" x="7169150" y="3454400"/>
          <p14:tracePt t="23548" x="7169150" y="3448050"/>
          <p14:tracePt t="23565" x="7169150" y="3441700"/>
          <p14:tracePt t="23581" x="7169150" y="3435350"/>
          <p14:tracePt t="23598" x="7169150" y="3429000"/>
          <p14:tracePt t="23615" x="7169150" y="3422650"/>
          <p14:tracePt t="23631" x="7169150" y="3409950"/>
          <p14:tracePt t="23648" x="7162800" y="3397250"/>
          <p14:tracePt t="23664" x="7143750" y="3378200"/>
          <p14:tracePt t="23681" x="7118350" y="3359150"/>
          <p14:tracePt t="23697" x="7099300" y="3340100"/>
          <p14:tracePt t="23714" x="7080250" y="3327400"/>
          <p14:tracePt t="23731" x="7035800" y="3308350"/>
          <p14:tracePt t="23747" x="6985000" y="3289300"/>
          <p14:tracePt t="23751" x="6946900" y="3282950"/>
          <p14:tracePt t="23764" x="6889750" y="3270250"/>
          <p14:tracePt t="23781" x="6813550" y="3251200"/>
          <p14:tracePt t="23797" x="6731000" y="3238500"/>
          <p14:tracePt t="23814" x="6629400" y="3219450"/>
          <p14:tracePt t="23831" x="6546850" y="3206750"/>
          <p14:tracePt t="23847" x="6419850" y="3206750"/>
          <p14:tracePt t="23864" x="6286500" y="3206750"/>
          <p14:tracePt t="23881" x="6184900" y="3206750"/>
          <p14:tracePt t="23898" x="6115050" y="3206750"/>
          <p14:tracePt t="23914" x="6083300" y="3206750"/>
          <p14:tracePt t="23918" x="6070600" y="3206750"/>
          <p14:tracePt t="23931" x="6051550" y="3206750"/>
          <p14:tracePt t="23947" x="6038850" y="3213100"/>
          <p14:tracePt t="23964" x="6019800" y="3225800"/>
          <p14:tracePt t="23981" x="5988050" y="3238500"/>
          <p14:tracePt t="23997" x="5962650" y="3251200"/>
          <p14:tracePt t="24014" x="5956300" y="3257550"/>
          <p14:tracePt t="24031" x="5943600" y="3270250"/>
          <p14:tracePt t="24047" x="5937250" y="3282950"/>
          <p14:tracePt t="24064" x="5924550" y="3308350"/>
          <p14:tracePt t="24081" x="5911850" y="3327400"/>
          <p14:tracePt t="24097" x="5905500" y="3352800"/>
          <p14:tracePt t="24114" x="5892800" y="3384550"/>
          <p14:tracePt t="24131" x="5886450" y="3403600"/>
          <p14:tracePt t="24148" x="5880100" y="3441700"/>
          <p14:tracePt t="24164" x="5880100" y="3467100"/>
          <p14:tracePt t="24165" x="5880100" y="3473450"/>
          <p14:tracePt t="24181" x="5880100" y="3498850"/>
          <p14:tracePt t="24197" x="5880100" y="3517900"/>
          <p14:tracePt t="24214" x="5886450" y="3530600"/>
          <p14:tracePt t="24231" x="5911850" y="3549650"/>
          <p14:tracePt t="24247" x="5949950" y="3568700"/>
          <p14:tracePt t="24264" x="6007100" y="3581400"/>
          <p14:tracePt t="24281" x="6096000" y="3600450"/>
          <p14:tracePt t="24297" x="6197600" y="3619500"/>
          <p14:tracePt t="24314" x="6286500" y="3632200"/>
          <p14:tracePt t="24331" x="6375400" y="3638550"/>
          <p14:tracePt t="24334" x="6413500" y="3638550"/>
          <p14:tracePt t="24347" x="6457950" y="3638550"/>
          <p14:tracePt t="24364" x="6534150" y="3638550"/>
          <p14:tracePt t="24381" x="6648450" y="3632200"/>
          <p14:tracePt t="24397" x="6718300" y="3619500"/>
          <p14:tracePt t="24414" x="6775450" y="3606800"/>
          <p14:tracePt t="24430" x="6819900" y="3587750"/>
          <p14:tracePt t="24447" x="6845300" y="3562350"/>
          <p14:tracePt t="24464" x="6864350" y="3543300"/>
          <p14:tracePt t="24481" x="6877050" y="3517900"/>
          <p14:tracePt t="24497" x="6877050" y="3505200"/>
          <p14:tracePt t="24514" x="6889750" y="3479800"/>
          <p14:tracePt t="24531" x="6902450" y="3460750"/>
          <p14:tracePt t="24547" x="6908800" y="3435350"/>
          <p14:tracePt t="24564" x="6908800" y="3429000"/>
          <p14:tracePt t="24566" x="6908800" y="3416300"/>
          <p14:tracePt t="24581" x="6908800" y="3409950"/>
          <p14:tracePt t="24597" x="6908800" y="3403600"/>
          <p14:tracePt t="24757" x="0" y="0"/>
        </p14:tracePtLst>
        <p14:tracePtLst>
          <p14:tracePt t="30205" x="1701800" y="2476500"/>
          <p14:tracePt t="30277" x="1720850" y="2482850"/>
          <p14:tracePt t="30293" x="1746250" y="2489200"/>
          <p14:tracePt t="30301" x="1752600" y="2489200"/>
          <p14:tracePt t="30312" x="1784350" y="2495550"/>
          <p14:tracePt t="30328" x="1854200" y="2508250"/>
          <p14:tracePt t="30345" x="1987550" y="2520950"/>
          <p14:tracePt t="30362" x="2165350" y="2559050"/>
          <p14:tracePt t="30378" x="2406650" y="2584450"/>
          <p14:tracePt t="30395" x="2730500" y="2584450"/>
          <p14:tracePt t="30412" x="3378200" y="2584450"/>
          <p14:tracePt t="30429" x="3810000" y="2584450"/>
          <p14:tracePt t="30445" x="4222750" y="2584450"/>
          <p14:tracePt t="30462" x="4552950" y="2584450"/>
          <p14:tracePt t="30478" x="4832350" y="2584450"/>
          <p14:tracePt t="30495" x="5041900" y="2584450"/>
          <p14:tracePt t="30512" x="5232400" y="2584450"/>
          <p14:tracePt t="30528" x="5391150" y="2584450"/>
          <p14:tracePt t="30545" x="5537200" y="2584450"/>
          <p14:tracePt t="30562" x="5657850" y="2584450"/>
          <p14:tracePt t="30578" x="5765800" y="2584450"/>
          <p14:tracePt t="30595" x="5848350" y="2584450"/>
          <p14:tracePt t="30597" x="5892800" y="2584450"/>
          <p14:tracePt t="30613" x="6000750" y="2590800"/>
          <p14:tracePt t="30629" x="6096000" y="2590800"/>
          <p14:tracePt t="30645" x="6203950" y="2590800"/>
          <p14:tracePt t="30662" x="6311900" y="2590800"/>
          <p14:tracePt t="30679" x="6407150" y="2590800"/>
          <p14:tracePt t="30695" x="6489700" y="2590800"/>
          <p14:tracePt t="30712" x="6565900" y="2590800"/>
          <p14:tracePt t="30729" x="6623050" y="2590800"/>
          <p14:tracePt t="30745" x="6661150" y="2590800"/>
          <p14:tracePt t="30762" x="6692900" y="2597150"/>
          <p14:tracePt t="30779" x="6718300" y="2603500"/>
          <p14:tracePt t="30782" x="6750050" y="2609850"/>
          <p14:tracePt t="30795" x="6762750" y="2609850"/>
          <p14:tracePt t="30812" x="6807200" y="2609850"/>
          <p14:tracePt t="30829" x="6838950" y="2609850"/>
          <p14:tracePt t="30845" x="6851650" y="2609850"/>
          <p14:tracePt t="30862" x="6858000" y="2609850"/>
          <p14:tracePt t="31093" x="0" y="0"/>
        </p14:tracePtLst>
        <p14:tracePtLst>
          <p14:tracePt t="33719" x="1784350" y="3016250"/>
          <p14:tracePt t="33776" x="1797050" y="3016250"/>
          <p14:tracePt t="33788" x="1809750" y="3016250"/>
          <p14:tracePt t="33800" x="1866900" y="3016250"/>
          <p14:tracePt t="33811" x="1917700" y="3016250"/>
          <p14:tracePt t="33828" x="2070100" y="3016250"/>
          <p14:tracePt t="33830" x="2171700" y="3016250"/>
          <p14:tracePt t="33845" x="2419350" y="3016250"/>
          <p14:tracePt t="33861" x="2743200" y="3016250"/>
          <p14:tracePt t="33878" x="3048000" y="3016250"/>
          <p14:tracePt t="33894" x="3295650" y="3016250"/>
          <p14:tracePt t="33911" x="3441700" y="3016250"/>
          <p14:tracePt t="33928" x="3511550" y="3016250"/>
          <p14:tracePt t="33944" x="3524250" y="3016250"/>
          <p14:tracePt t="33961" x="3536950" y="3016250"/>
          <p14:tracePt t="33977" x="3549650" y="3016250"/>
          <p14:tracePt t="33994" x="3568700" y="3016250"/>
          <p14:tracePt t="34011" x="3587750" y="3016250"/>
          <p14:tracePt t="34013" x="3594100" y="3016250"/>
          <p14:tracePt t="34027" x="3600450" y="3016250"/>
          <p14:tracePt t="34031" x="3606800" y="3016250"/>
          <p14:tracePt t="34044" x="3613150" y="3016250"/>
          <p14:tracePt t="34061" x="3632200" y="3016250"/>
          <p14:tracePt t="34077" x="3676650" y="3016250"/>
          <p14:tracePt t="34094" x="3714750" y="3022600"/>
          <p14:tracePt t="34111" x="3765550" y="3022600"/>
          <p14:tracePt t="34127" x="3803650" y="3022600"/>
          <p14:tracePt t="34144" x="3829050" y="3022600"/>
          <p14:tracePt t="34161" x="3835400" y="3022600"/>
          <p14:tracePt t="34750" x="0" y="0"/>
        </p14:tracePtLst>
        <p14:tracePtLst>
          <p14:tracePt t="38537" x="2546350" y="4419600"/>
          <p14:tracePt t="38607" x="2552700" y="4419600"/>
          <p14:tracePt t="38623" x="2584450" y="4419600"/>
          <p14:tracePt t="38639" x="2660650" y="4419600"/>
          <p14:tracePt t="38650" x="2711450" y="4419600"/>
          <p14:tracePt t="38659" x="2774950" y="4419600"/>
          <p14:tracePt t="38676" x="2901950" y="4419600"/>
          <p14:tracePt t="38678" x="2978150" y="4419600"/>
          <p14:tracePt t="38693" x="3124200" y="4419600"/>
          <p14:tracePt t="38709" x="3276600" y="4419600"/>
          <p14:tracePt t="38726" x="3403600" y="4419600"/>
          <p14:tracePt t="38742" x="3505200" y="4419600"/>
          <p14:tracePt t="38759" x="3581400" y="4419600"/>
          <p14:tracePt t="38776" x="3638550" y="4419600"/>
          <p14:tracePt t="38792" x="3657600" y="4419600"/>
          <p14:tracePt t="38809" x="3676650" y="4419600"/>
          <p14:tracePt t="38826" x="3683000" y="4419600"/>
          <p14:tracePt t="38911" x="3689350" y="4419600"/>
          <p14:tracePt t="38927" x="3695700" y="4419600"/>
          <p14:tracePt t="38943" x="3708400" y="4419600"/>
          <p14:tracePt t="38957" x="3740150" y="4419600"/>
          <p14:tracePt t="38970" x="3759200" y="4419600"/>
          <p14:tracePt t="38980" x="3765550" y="4419600"/>
          <p14:tracePt t="38981" x="3778250" y="4419600"/>
          <p14:tracePt t="38993" x="3790950" y="4419600"/>
          <p14:tracePt t="39009" x="3797300" y="4419600"/>
          <p14:tracePt t="39042" x="3803650" y="4419600"/>
          <p14:tracePt t="39059" x="3810000" y="4419600"/>
          <p14:tracePt t="39076" x="3822700" y="4419600"/>
          <p14:tracePt t="39092" x="3835400" y="4419600"/>
          <p14:tracePt t="39413" x="0" y="0"/>
        </p14:tracePtLst>
        <p14:tracePtLst>
          <p14:tracePt t="40016" x="4241800" y="4171950"/>
          <p14:tracePt t="40088" x="4235450" y="4171950"/>
          <p14:tracePt t="40104" x="4235450" y="4184650"/>
          <p14:tracePt t="40119" x="4235450" y="4210050"/>
          <p14:tracePt t="40132" x="4235450" y="4222750"/>
          <p14:tracePt t="40142" x="4235450" y="4260850"/>
          <p14:tracePt t="40159" x="4235450" y="4292600"/>
          <p14:tracePt t="40176" x="4235450" y="4330700"/>
          <p14:tracePt t="40192" x="4241800" y="4368800"/>
          <p14:tracePt t="40209" x="4254500" y="4400550"/>
          <p14:tracePt t="40225" x="4273550" y="4438650"/>
          <p14:tracePt t="40243" x="4298950" y="4464050"/>
          <p14:tracePt t="40246" x="4305300" y="4470400"/>
          <p14:tracePt t="40259" x="4318000" y="4483100"/>
          <p14:tracePt t="40275" x="4343400" y="4495800"/>
          <p14:tracePt t="40278" x="4349750" y="4502150"/>
          <p14:tracePt t="40292" x="4362450" y="4508500"/>
          <p14:tracePt t="40309" x="4375150" y="4508500"/>
          <p14:tracePt t="40326" x="4381500" y="4508500"/>
          <p14:tracePt t="40342" x="4419600" y="4508500"/>
          <p14:tracePt t="40359" x="4445000" y="4495800"/>
          <p14:tracePt t="40375" x="4470400" y="4470400"/>
          <p14:tracePt t="40392" x="4483100" y="4457700"/>
          <p14:tracePt t="40409" x="4495800" y="4438650"/>
          <p14:tracePt t="40425" x="4495800" y="4432300"/>
          <p14:tracePt t="40442" x="4502150" y="4413250"/>
          <p14:tracePt t="40459" x="4502150" y="4387850"/>
          <p14:tracePt t="40461" x="4502150" y="4375150"/>
          <p14:tracePt t="40475" x="4502150" y="4362450"/>
          <p14:tracePt t="40492" x="4502150" y="4343400"/>
          <p14:tracePt t="40509" x="4495800" y="4311650"/>
          <p14:tracePt t="40525" x="4483100" y="4298950"/>
          <p14:tracePt t="40549" x="4476750" y="4286250"/>
          <p14:tracePt t="40565" x="4464050" y="4279900"/>
          <p14:tracePt t="40581" x="4457700" y="4273550"/>
          <p14:tracePt t="40597" x="4438650" y="4267200"/>
          <p14:tracePt t="40613" x="4419600" y="4260850"/>
          <p14:tracePt t="40629" x="4400550" y="4254500"/>
          <p14:tracePt t="40645" x="4381500" y="4254500"/>
          <p14:tracePt t="40658" x="4375150" y="4248150"/>
          <p14:tracePt t="40675" x="4349750" y="4235450"/>
          <p14:tracePt t="40692" x="4324350" y="4222750"/>
          <p14:tracePt t="40692" x="4311650" y="4216400"/>
          <p14:tracePt t="40708" x="4298950" y="4210050"/>
          <p14:tracePt t="40725" x="4292600" y="4210050"/>
          <p14:tracePt t="40742" x="4279900" y="4203700"/>
          <p14:tracePt t="40854" x="0" y="0"/>
        </p14:tracePtLst>
        <p14:tracePtLst>
          <p14:tracePt t="41624" x="1549400" y="5321300"/>
          <p14:tracePt t="41641" x="1543050" y="5334000"/>
          <p14:tracePt t="41658" x="1536700" y="5340350"/>
          <p14:tracePt t="41675" x="1530350" y="5340350"/>
          <p14:tracePt t="41691" x="1524000" y="5359400"/>
          <p14:tracePt t="41708" x="1517650" y="5365750"/>
          <p14:tracePt t="41709" x="1511300" y="5372100"/>
          <p14:tracePt t="41725" x="1504950" y="5384800"/>
          <p14:tracePt t="41741" x="1498600" y="5403850"/>
          <p14:tracePt t="41758" x="1492250" y="5416550"/>
          <p14:tracePt t="41774" x="1492250" y="5429250"/>
          <p14:tracePt t="41791" x="1485900" y="5454650"/>
          <p14:tracePt t="41808" x="1485900" y="5467350"/>
          <p14:tracePt t="41824" x="1485900" y="5480050"/>
          <p14:tracePt t="41841" x="1485900" y="5492750"/>
          <p14:tracePt t="41858" x="1485900" y="5505450"/>
          <p14:tracePt t="41874" x="1485900" y="5511800"/>
          <p14:tracePt t="41891" x="1485900" y="5530850"/>
          <p14:tracePt t="41908" x="1492250" y="5549900"/>
          <p14:tracePt t="41925" x="1517650" y="5581650"/>
          <p14:tracePt t="41941" x="1530350" y="5594350"/>
          <p14:tracePt t="41958" x="1549400" y="5607050"/>
          <p14:tracePt t="41975" x="1574800" y="5619750"/>
          <p14:tracePt t="41991" x="1600200" y="5632450"/>
          <p14:tracePt t="42008" x="1619250" y="5638800"/>
          <p14:tracePt t="42025" x="1644650" y="5638800"/>
          <p14:tracePt t="42041" x="1663700" y="5645150"/>
          <p14:tracePt t="42058" x="1676400" y="5645150"/>
          <p14:tracePt t="42075" x="1682750" y="5645150"/>
          <p14:tracePt t="42110" x="1689100" y="5645150"/>
          <p14:tracePt t="42141" x="1701800" y="5645150"/>
          <p14:tracePt t="42149" x="1708150" y="5638800"/>
          <p14:tracePt t="42165" x="1708150" y="5632450"/>
          <p14:tracePt t="42175" x="1714500" y="5619750"/>
          <p14:tracePt t="42191" x="1720850" y="5607050"/>
          <p14:tracePt t="42208" x="1733550" y="5588000"/>
          <p14:tracePt t="42225" x="1733550" y="5575300"/>
          <p14:tracePt t="42241" x="1733550" y="5562600"/>
          <p14:tracePt t="42258" x="1733550" y="5543550"/>
          <p14:tracePt t="42274" x="1733550" y="5518150"/>
          <p14:tracePt t="42291" x="1733550" y="5492750"/>
          <p14:tracePt t="42308" x="1733550" y="5461000"/>
          <p14:tracePt t="42310" x="1727200" y="5448300"/>
          <p14:tracePt t="42325" x="1720850" y="5422900"/>
          <p14:tracePt t="42341" x="1701800" y="5391150"/>
          <p14:tracePt t="42358" x="1695450" y="5378450"/>
          <p14:tracePt t="42374" x="1682750" y="5353050"/>
          <p14:tracePt t="42391" x="1676400" y="5340350"/>
          <p14:tracePt t="42408" x="1670050" y="5334000"/>
          <p14:tracePt t="42425" x="1663700" y="5327650"/>
          <p14:tracePt t="42441" x="1657350" y="5327650"/>
          <p14:tracePt t="42709" x="0" y="0"/>
        </p14:tracePtLst>
        <p14:tracePtLst>
          <p14:tracePt t="43968" x="4121150" y="4146550"/>
          <p14:tracePt t="43987" x="4114800" y="4146550"/>
          <p14:tracePt t="44008" x="4114800" y="4159250"/>
          <p14:tracePt t="44019" x="4114800" y="4171950"/>
          <p14:tracePt t="44030" x="4114800" y="4203700"/>
          <p14:tracePt t="44040" x="4121150" y="4222750"/>
          <p14:tracePt t="44057" x="4133850" y="4273550"/>
          <p14:tracePt t="44074" x="4146550" y="4324350"/>
          <p14:tracePt t="44091" x="4171950" y="4375150"/>
          <p14:tracePt t="44094" x="4184650" y="4394200"/>
          <p14:tracePt t="44107" x="4197350" y="4406900"/>
          <p14:tracePt t="44124" x="4229100" y="4432300"/>
          <p14:tracePt t="44126" x="4254500" y="4445000"/>
          <p14:tracePt t="44141" x="4305300" y="4464050"/>
          <p14:tracePt t="44157" x="4362450" y="4470400"/>
          <p14:tracePt t="44174" x="4419600" y="4470400"/>
          <p14:tracePt t="44191" x="4464050" y="4464050"/>
          <p14:tracePt t="44207" x="4495800" y="4445000"/>
          <p14:tracePt t="44224" x="4514850" y="4419600"/>
          <p14:tracePt t="44241" x="4521200" y="4400550"/>
          <p14:tracePt t="44257" x="4527550" y="4375150"/>
          <p14:tracePt t="44274" x="4533900" y="4356100"/>
          <p14:tracePt t="44291" x="4533900" y="4337050"/>
          <p14:tracePt t="44307" x="4533900" y="4318000"/>
          <p14:tracePt t="44311" x="4533900" y="4311650"/>
          <p14:tracePt t="44324" x="4533900" y="4305300"/>
          <p14:tracePt t="44341" x="4533900" y="4286250"/>
          <p14:tracePt t="44357" x="4533900" y="4273550"/>
          <p14:tracePt t="44374" x="4527550" y="4267200"/>
          <p14:tracePt t="44391" x="4521200" y="4260850"/>
          <p14:tracePt t="44407" x="4508500" y="4254500"/>
          <p14:tracePt t="44424" x="4495800" y="4241800"/>
          <p14:tracePt t="44441" x="4470400" y="4241800"/>
          <p14:tracePt t="44457" x="4451350" y="4229100"/>
          <p14:tracePt t="44474" x="4438650" y="4229100"/>
          <p14:tracePt t="44491" x="4425950" y="4229100"/>
          <p14:tracePt t="44507" x="4419600" y="4222750"/>
          <p14:tracePt t="44524" x="4413250" y="4222750"/>
          <p14:tracePt t="44541" x="4406900" y="4222750"/>
          <p14:tracePt t="44566" x="4400550" y="4222750"/>
          <p14:tracePt t="44574" x="4394200" y="4222750"/>
          <p14:tracePt t="44574" x="0" y="0"/>
        </p14:tracePtLst>
        <p14:tracePtLst>
          <p14:tracePt t="45249" x="1460500" y="5334000"/>
          <p14:tracePt t="45271" x="1460500" y="5353050"/>
          <p14:tracePt t="45280" x="1460500" y="5365750"/>
          <p14:tracePt t="45290" x="1460500" y="5384800"/>
          <p14:tracePt t="45307" x="1460500" y="5403850"/>
          <p14:tracePt t="45324" x="1460500" y="5435600"/>
          <p14:tracePt t="45326" x="1460500" y="5461000"/>
          <p14:tracePt t="45341" x="1466850" y="5486400"/>
          <p14:tracePt t="45357" x="1479550" y="5530850"/>
          <p14:tracePt t="45373" x="1485900" y="5562600"/>
          <p14:tracePt t="45390" x="1504950" y="5594350"/>
          <p14:tracePt t="45407" x="1530350" y="5613400"/>
          <p14:tracePt t="45423" x="1549400" y="5632450"/>
          <p14:tracePt t="45440" x="1581150" y="5645150"/>
          <p14:tracePt t="45457" x="1612900" y="5651500"/>
          <p14:tracePt t="45474" x="1657350" y="5651500"/>
          <p14:tracePt t="45490" x="1701800" y="5651500"/>
          <p14:tracePt t="45507" x="1733550" y="5645150"/>
          <p14:tracePt t="45523" x="1758950" y="5638800"/>
          <p14:tracePt t="45525" x="1758950" y="5632450"/>
          <p14:tracePt t="45540" x="1771650" y="5619750"/>
          <p14:tracePt t="45557" x="1778000" y="5600700"/>
          <p14:tracePt t="45573" x="1784350" y="5581650"/>
          <p14:tracePt t="45590" x="1797050" y="5556250"/>
          <p14:tracePt t="45607" x="1803400" y="5530850"/>
          <p14:tracePt t="45623" x="1803400" y="5511800"/>
          <p14:tracePt t="45640" x="1803400" y="5492750"/>
          <p14:tracePt t="45657" x="1803400" y="5486400"/>
          <p14:tracePt t="45673" x="1803400" y="5480050"/>
          <p14:tracePt t="45690" x="1803400" y="5473700"/>
          <p14:tracePt t="45707" x="1797050" y="5467350"/>
          <p14:tracePt t="45877" x="0" y="0"/>
        </p14:tracePtLst>
        <p14:tracePtLst>
          <p14:tracePt t="46922" x="7981950" y="5683250"/>
          <p14:tracePt t="46943" x="8070850" y="5702300"/>
          <p14:tracePt t="46958" x="8159750" y="5715000"/>
          <p14:tracePt t="46973" x="8229600" y="5715000"/>
          <p14:tracePt t="46990" x="8305800" y="5715000"/>
          <p14:tracePt t="47006" x="8375650" y="5715000"/>
          <p14:tracePt t="47023" x="8407400" y="5702300"/>
          <p14:tracePt t="47040" x="8432800" y="5689600"/>
          <p14:tracePt t="47056" x="8445500" y="5670550"/>
          <p14:tracePt t="47073" x="8451850" y="5657850"/>
          <p14:tracePt t="47090" x="8464550" y="5638800"/>
          <p14:tracePt t="47106" x="8470900" y="5619750"/>
          <p14:tracePt t="47123" x="8489950" y="5607050"/>
          <p14:tracePt t="47125" x="8489950" y="5600700"/>
          <p14:tracePt t="47140" x="8489950" y="5588000"/>
          <p14:tracePt t="47156" x="8489950" y="5562600"/>
          <p14:tracePt t="47173" x="8489950" y="5543550"/>
          <p14:tracePt t="47190" x="8483600" y="5524500"/>
          <p14:tracePt t="47206" x="8477250" y="5518150"/>
          <p14:tracePt t="47223" x="8470900" y="5511800"/>
          <p14:tracePt t="47239" x="8451850" y="5499100"/>
          <p14:tracePt t="47256" x="8432800" y="5492750"/>
          <p14:tracePt t="47273" x="8375650" y="5480050"/>
          <p14:tracePt t="47289" x="8293100" y="5467350"/>
          <p14:tracePt t="47306" x="8216900" y="5461000"/>
          <p14:tracePt t="47323" x="8153400" y="5461000"/>
          <p14:tracePt t="47340" x="8102600" y="5461000"/>
          <p14:tracePt t="47342" x="8089900" y="5461000"/>
          <p14:tracePt t="47356" x="8070850" y="5461000"/>
          <p14:tracePt t="47373" x="8013700" y="5461000"/>
          <p14:tracePt t="47389" x="7988300" y="5467350"/>
          <p14:tracePt t="47406" x="7956550" y="5473700"/>
          <p14:tracePt t="47423" x="7931150" y="5486400"/>
          <p14:tracePt t="47440" x="7905750" y="5492750"/>
          <p14:tracePt t="47456" x="7899400" y="5499100"/>
          <p14:tracePt t="47473" x="7886700" y="5505450"/>
          <p14:tracePt t="47490" x="7880350" y="5518150"/>
          <p14:tracePt t="47506" x="7867650" y="5518150"/>
          <p14:tracePt t="47523" x="7867650" y="5530850"/>
          <p14:tracePt t="47539" x="7867650" y="5537200"/>
          <p14:tracePt t="47556" x="7867650" y="5549900"/>
          <p14:tracePt t="47573" x="7867650" y="5575300"/>
          <p14:tracePt t="47589" x="7867650" y="5600700"/>
          <p14:tracePt t="47606" x="7874000" y="5626100"/>
          <p14:tracePt t="47623" x="7893050" y="5651500"/>
          <p14:tracePt t="47639" x="7924800" y="5676900"/>
          <p14:tracePt t="47656" x="7981950" y="5702300"/>
          <p14:tracePt t="47673" x="8051800" y="5721350"/>
          <p14:tracePt t="47689" x="8140700" y="5740400"/>
          <p14:tracePt t="47706" x="8210550" y="5746750"/>
          <p14:tracePt t="47723" x="8267700" y="5746750"/>
          <p14:tracePt t="47725" x="8286750" y="5746750"/>
          <p14:tracePt t="47739" x="8324850" y="5746750"/>
          <p14:tracePt t="47742" x="8331200" y="5746750"/>
          <p14:tracePt t="47756" x="8356600" y="5740400"/>
          <p14:tracePt t="47773" x="8394700" y="5721350"/>
          <p14:tracePt t="47789" x="8420100" y="5702300"/>
          <p14:tracePt t="47806" x="8426450" y="5676900"/>
          <p14:tracePt t="47823" x="8426450" y="5664200"/>
          <p14:tracePt t="47839" x="8432800" y="5645150"/>
          <p14:tracePt t="47856" x="8432800" y="5619750"/>
          <p14:tracePt t="47873" x="8432800" y="5594350"/>
          <p14:tracePt t="47889" x="8432800" y="5575300"/>
          <p14:tracePt t="47906" x="8420100" y="5543550"/>
          <p14:tracePt t="47922" x="8407400" y="5524500"/>
          <p14:tracePt t="47926" x="8401050" y="5518150"/>
          <p14:tracePt t="47939" x="8401050" y="5511800"/>
          <p14:tracePt t="47956" x="8388350" y="5505450"/>
          <p14:tracePt t="47957" x="8388350" y="5499100"/>
          <p14:tracePt t="47973" x="8362950" y="5492750"/>
          <p14:tracePt t="47989" x="8343900" y="5480050"/>
          <p14:tracePt t="48006" x="8318500" y="5473700"/>
          <p14:tracePt t="48023" x="8280400" y="5467350"/>
          <p14:tracePt t="48039" x="8248650" y="5461000"/>
          <p14:tracePt t="48056" x="8216900" y="5461000"/>
          <p14:tracePt t="48073" x="8197850" y="5461000"/>
          <p14:tracePt t="48089" x="8191500" y="5461000"/>
          <p14:tracePt t="48106" x="8178800" y="5461000"/>
          <p14:tracePt t="48122" x="8172450" y="5461000"/>
          <p14:tracePt t="48139" x="8166100" y="5461000"/>
          <p14:tracePt t="48254" x="0" y="0"/>
        </p14:tracePtLst>
        <p14:tracePtLst>
          <p14:tracePt t="54118" x="6832600" y="4527550"/>
          <p14:tracePt t="54184" x="6826250" y="4527550"/>
          <p14:tracePt t="54200" x="6819900" y="4527550"/>
          <p14:tracePt t="54213" x="6800850" y="4527550"/>
          <p14:tracePt t="54221" x="6794500" y="4533900"/>
          <p14:tracePt t="54238" x="6769100" y="4546600"/>
          <p14:tracePt t="54254" x="6756400" y="4559300"/>
          <p14:tracePt t="54271" x="6743700" y="4572000"/>
          <p14:tracePt t="54294" x="6743700" y="4578350"/>
          <p14:tracePt t="54304" x="6743700" y="4584700"/>
          <p14:tracePt t="54321" x="6737350" y="4597400"/>
          <p14:tracePt t="54337" x="6737350" y="4603750"/>
          <p14:tracePt t="54354" x="6737350" y="4610100"/>
          <p14:tracePt t="54371" x="6737350" y="4629150"/>
          <p14:tracePt t="54387" x="6743700" y="4635500"/>
          <p14:tracePt t="54390" x="6743700" y="4641850"/>
          <p14:tracePt t="54404" x="6750050" y="4648200"/>
          <p14:tracePt t="54406" x="6762750" y="4648200"/>
          <p14:tracePt t="54421" x="6781800" y="4660900"/>
          <p14:tracePt t="54437" x="6826250" y="4673600"/>
          <p14:tracePt t="54454" x="6864350" y="4692650"/>
          <p14:tracePt t="54471" x="6908800" y="4705350"/>
          <p14:tracePt t="54487" x="6915150" y="4705350"/>
          <p14:tracePt t="54504" x="6921500" y="4705350"/>
          <p14:tracePt t="54623" x="6927850" y="4711700"/>
          <p14:tracePt t="54639" x="6921500" y="4718050"/>
          <p14:tracePt t="54654" x="6908800" y="4724400"/>
          <p14:tracePt t="54665" x="6902450" y="4730750"/>
          <p14:tracePt t="54687" x="6889750" y="4737100"/>
          <p14:tracePt t="54704" x="6883400" y="4743450"/>
          <p14:tracePt t="54853" x="0" y="0"/>
        </p14:tracePtLst>
        <p14:tracePtLst>
          <p14:tracePt t="55862" x="1860550" y="5111750"/>
          <p14:tracePt t="55959" x="0" y="0"/>
        </p14:tracePtLst>
        <p14:tracePtLst>
          <p14:tracePt t="56824" x="1828800" y="5080000"/>
          <p14:tracePt t="56959" x="1828800" y="5086350"/>
          <p14:tracePt t="56971" x="1828800" y="5099050"/>
          <p14:tracePt t="56987" x="1828800" y="5118100"/>
          <p14:tracePt t="57003" x="1828800" y="5130800"/>
          <p14:tracePt t="57020" x="1828800" y="5143500"/>
          <p14:tracePt t="57023" x="1828800" y="5162550"/>
          <p14:tracePt t="57038" x="1822450" y="5175250"/>
          <p14:tracePt t="57077" x="1822450" y="5181600"/>
          <p14:tracePt t="57086" x="1822450" y="5187950"/>
          <p14:tracePt t="57109" x="1822450" y="5194300"/>
          <p14:tracePt t="57118" x="1822450" y="5200650"/>
          <p14:tracePt t="57127" x="1822450" y="5207000"/>
          <p14:tracePt t="57141" x="1822450" y="5219700"/>
          <p14:tracePt t="57153" x="1822450" y="5226050"/>
          <p14:tracePt t="57174" x="1828800" y="5238750"/>
          <p14:tracePt t="57186" x="1835150" y="5238750"/>
          <p14:tracePt t="57214" x="1835150" y="5245100"/>
          <p14:tracePt t="57229" x="1841500" y="5251450"/>
          <p14:tracePt t="57253" x="1841500" y="5257800"/>
          <p14:tracePt t="57407" x="1841500" y="5264150"/>
          <p14:tracePt t="57419" x="1841500" y="5270500"/>
          <p14:tracePt t="57447" x="1841500" y="5276850"/>
          <p14:tracePt t="57472" x="1841500" y="5283200"/>
          <p14:tracePt t="57484" x="1841500" y="5289550"/>
          <p14:tracePt t="57494" x="1835150" y="5295900"/>
          <p14:tracePt t="57510" x="1828800" y="5295900"/>
          <p14:tracePt t="57520" x="1822450" y="5295900"/>
          <p14:tracePt t="58477" x="0" y="0"/>
        </p14:tracePtLst>
        <p14:tracePtLst>
          <p14:tracePt t="59696" x="7340600" y="5067300"/>
          <p14:tracePt t="59710" x="7340600" y="5086350"/>
          <p14:tracePt t="59723" x="7340600" y="5092700"/>
          <p14:tracePt t="59735" x="7340600" y="5118100"/>
          <p14:tracePt t="59752" x="7353300" y="5149850"/>
          <p14:tracePt t="59769" x="7366000" y="5175250"/>
          <p14:tracePt t="59786" x="7378700" y="5207000"/>
          <p14:tracePt t="59802" x="7404100" y="5232400"/>
          <p14:tracePt t="59805" x="7416800" y="5245100"/>
          <p14:tracePt t="59819" x="7435850" y="5257800"/>
          <p14:tracePt t="59835" x="7473950" y="5276850"/>
          <p14:tracePt t="59837" x="7512050" y="5289550"/>
          <p14:tracePt t="59852" x="7556500" y="5295900"/>
          <p14:tracePt t="59869" x="7753350" y="5340350"/>
          <p14:tracePt t="59885" x="7893050" y="5353050"/>
          <p14:tracePt t="59902" x="7975600" y="5353050"/>
          <p14:tracePt t="59919" x="8026400" y="5353050"/>
          <p14:tracePt t="59935" x="8032750" y="5346700"/>
          <p14:tracePt t="59952" x="8039100" y="5334000"/>
          <p14:tracePt t="59969" x="8039100" y="5314950"/>
          <p14:tracePt t="59985" x="8039100" y="5295900"/>
          <p14:tracePt t="60002" x="8039100" y="5270500"/>
          <p14:tracePt t="60019" x="8039100" y="5238750"/>
          <p14:tracePt t="60021" x="8039100" y="5219700"/>
          <p14:tracePt t="60035" x="8039100" y="5194300"/>
          <p14:tracePt t="60052" x="8026400" y="5162550"/>
          <p14:tracePt t="60054" x="8020050" y="5143500"/>
          <p14:tracePt t="60069" x="8007350" y="5124450"/>
          <p14:tracePt t="60085" x="7994650" y="5111750"/>
          <p14:tracePt t="60102" x="7994650" y="5105400"/>
          <p14:tracePt t="60118" x="7981950" y="5092700"/>
          <p14:tracePt t="60135" x="7975600" y="5086350"/>
          <p14:tracePt t="60152" x="7956550" y="5073650"/>
          <p14:tracePt t="60169" x="7937500" y="5060950"/>
          <p14:tracePt t="60185" x="7899400" y="5054600"/>
          <p14:tracePt t="60202" x="7874000" y="5054600"/>
          <p14:tracePt t="60218" x="7842250" y="5054600"/>
          <p14:tracePt t="60235" x="7810500" y="5054600"/>
          <p14:tracePt t="60237" x="7797800" y="5054600"/>
          <p14:tracePt t="60252" x="7772400" y="5054600"/>
          <p14:tracePt t="60269" x="7708900" y="5054600"/>
          <p14:tracePt t="60285" x="7670800" y="5060950"/>
          <p14:tracePt t="60302" x="7645400" y="5067300"/>
          <p14:tracePt t="60318" x="7632700" y="5067300"/>
          <p14:tracePt t="60335" x="7626350" y="5073650"/>
          <p14:tracePt t="60352" x="7613650" y="5080000"/>
          <p14:tracePt t="60368" x="7607300" y="5080000"/>
          <p14:tracePt t="60402" x="7607300" y="5086350"/>
          <p14:tracePt t="60418" x="7600950" y="5092700"/>
          <p14:tracePt t="60435" x="7600950" y="5099050"/>
          <p14:tracePt t="60870" x="0" y="0"/>
        </p14:tracePtLst>
        <p14:tracePtLst>
          <p14:tracePt t="61646" x="7473950" y="5060950"/>
          <p14:tracePt t="61656" x="7473950" y="5067300"/>
          <p14:tracePt t="61678" x="7467600" y="5080000"/>
          <p14:tracePt t="61688" x="7461250" y="5086350"/>
          <p14:tracePt t="61711" x="7454900" y="5105400"/>
          <p14:tracePt t="61721" x="7454900" y="5118100"/>
          <p14:tracePt t="61735" x="7454900" y="5124450"/>
          <p14:tracePt t="61752" x="7454900" y="5143500"/>
          <p14:tracePt t="61769" x="7454900" y="5162550"/>
          <p14:tracePt t="61785" x="7454900" y="5181600"/>
          <p14:tracePt t="61802" x="7454900" y="5200650"/>
          <p14:tracePt t="61818" x="7454900" y="5226050"/>
          <p14:tracePt t="61821" x="7467600" y="5238750"/>
          <p14:tracePt t="61835" x="7486650" y="5251450"/>
          <p14:tracePt t="61851" x="7531100" y="5276850"/>
          <p14:tracePt t="61869" x="7639050" y="5321300"/>
          <p14:tracePt t="61885" x="7727950" y="5334000"/>
          <p14:tracePt t="61901" x="7816850" y="5346700"/>
          <p14:tracePt t="61918" x="7893050" y="5346700"/>
          <p14:tracePt t="61934" x="7956550" y="5346700"/>
          <p14:tracePt t="61951" x="8007350" y="5346700"/>
          <p14:tracePt t="61968" x="8020050" y="5340350"/>
          <p14:tracePt t="61984" x="8026400" y="5327650"/>
          <p14:tracePt t="62001" x="8039100" y="5295900"/>
          <p14:tracePt t="62018" x="8045450" y="5264150"/>
          <p14:tracePt t="62034" x="8051800" y="5232400"/>
          <p14:tracePt t="62051" x="8051800" y="5207000"/>
          <p14:tracePt t="62054" x="8051800" y="5194300"/>
          <p14:tracePt t="62068" x="8051800" y="5187950"/>
          <p14:tracePt t="62084" x="8051800" y="5149850"/>
          <p14:tracePt t="62101" x="8039100" y="5124450"/>
          <p14:tracePt t="62118" x="8032750" y="5111750"/>
          <p14:tracePt t="62135" x="8020050" y="5105400"/>
          <p14:tracePt t="62151" x="8013700" y="5092700"/>
          <p14:tracePt t="62168" x="8007350" y="5086350"/>
          <p14:tracePt t="62184" x="8001000" y="5086350"/>
          <p14:tracePt t="62218" x="7994650" y="5086350"/>
          <p14:tracePt t="62373" x="0" y="0"/>
        </p14:tracePtLst>
        <p14:tracePtLst>
          <p14:tracePt t="63609" x="7829550" y="5403850"/>
          <p14:tracePt t="63656" x="7829550" y="5410200"/>
          <p14:tracePt t="63675" x="7829550" y="5422900"/>
          <p14:tracePt t="63692" x="7829550" y="5448300"/>
          <p14:tracePt t="63694" x="7829550" y="5454650"/>
          <p14:tracePt t="63705" x="7829550" y="5473700"/>
          <p14:tracePt t="63718" x="7835900" y="5499100"/>
          <p14:tracePt t="63734" x="7842250" y="5537200"/>
          <p14:tracePt t="63751" x="7861300" y="5568950"/>
          <p14:tracePt t="63767" x="7886700" y="5607050"/>
          <p14:tracePt t="63784" x="7912100" y="5632450"/>
          <p14:tracePt t="63801" x="7950200" y="5651500"/>
          <p14:tracePt t="63818" x="8007350" y="5670550"/>
          <p14:tracePt t="63821" x="8045450" y="5689600"/>
          <p14:tracePt t="63834" x="8083550" y="5695950"/>
          <p14:tracePt t="63851" x="8172450" y="5708650"/>
          <p14:tracePt t="63854" x="8216900" y="5715000"/>
          <p14:tracePt t="63867" x="8248650" y="5721350"/>
          <p14:tracePt t="63884" x="8305800" y="5721350"/>
          <p14:tracePt t="63901" x="8382000" y="5721350"/>
          <p14:tracePt t="63917" x="8432800" y="5721350"/>
          <p14:tracePt t="63934" x="8464550" y="5715000"/>
          <p14:tracePt t="63951" x="8496300" y="5702300"/>
          <p14:tracePt t="63967" x="8515350" y="5676900"/>
          <p14:tracePt t="63984" x="8521700" y="5657850"/>
          <p14:tracePt t="64001" x="8521700" y="5632450"/>
          <p14:tracePt t="64018" x="8521700" y="5607050"/>
          <p14:tracePt t="64034" x="8521700" y="5588000"/>
          <p14:tracePt t="64051" x="8521700" y="5568950"/>
          <p14:tracePt t="64053" x="8521700" y="5543550"/>
          <p14:tracePt t="64067" x="8515350" y="5524500"/>
          <p14:tracePt t="64084" x="8502650" y="5492750"/>
          <p14:tracePt t="64085" x="8483600" y="5473700"/>
          <p14:tracePt t="64101" x="8445500" y="5435600"/>
          <p14:tracePt t="64117" x="8388350" y="5403850"/>
          <p14:tracePt t="64134" x="8318500" y="5365750"/>
          <p14:tracePt t="64150" x="8267700" y="5353050"/>
          <p14:tracePt t="64167" x="8242300" y="5353050"/>
          <p14:tracePt t="64184" x="8210550" y="5353050"/>
          <p14:tracePt t="64200" x="8166100" y="5353050"/>
          <p14:tracePt t="64217" x="8115300" y="5372100"/>
          <p14:tracePt t="64234" x="8064500" y="5397500"/>
          <p14:tracePt t="64250" x="8007350" y="5435600"/>
          <p14:tracePt t="64267" x="7956550" y="5461000"/>
          <p14:tracePt t="64284" x="7924800" y="5480050"/>
          <p14:tracePt t="64286" x="7912100" y="5492750"/>
          <p14:tracePt t="64301" x="7886700" y="5518150"/>
          <p14:tracePt t="64317" x="7874000" y="5524500"/>
          <p14:tracePt t="64334" x="7861300" y="5543550"/>
          <p14:tracePt t="64357" x="7861300" y="5556250"/>
          <p14:tracePt t="64367" x="7861300" y="5562600"/>
          <p14:tracePt t="64384" x="7861300" y="5581650"/>
          <p14:tracePt t="64400" x="7867650" y="5607050"/>
          <p14:tracePt t="64417" x="7893050" y="5638800"/>
          <p14:tracePt t="64434" x="7924800" y="5664200"/>
          <p14:tracePt t="64450" x="7988300" y="5695950"/>
          <p14:tracePt t="64454" x="8026400" y="5708650"/>
          <p14:tracePt t="64467" x="8070850" y="5727700"/>
          <p14:tracePt t="64484" x="8191500" y="5746750"/>
          <p14:tracePt t="64486" x="8255000" y="5765800"/>
          <p14:tracePt t="64500" x="8356600" y="5778500"/>
          <p14:tracePt t="64517" x="8413750" y="5778500"/>
          <p14:tracePt t="64534" x="8464550" y="5772150"/>
          <p14:tracePt t="64550" x="8477250" y="5759450"/>
          <p14:tracePt t="64567" x="8489950" y="5721350"/>
          <p14:tracePt t="64584" x="8496300" y="5689600"/>
          <p14:tracePt t="64600" x="8496300" y="5645150"/>
          <p14:tracePt t="64617" x="8496300" y="5607050"/>
          <p14:tracePt t="64634" x="8496300" y="5568950"/>
          <p14:tracePt t="64650" x="8489950" y="5524500"/>
          <p14:tracePt t="64667" x="8477250" y="5499100"/>
          <p14:tracePt t="64684" x="8464550" y="5473700"/>
          <p14:tracePt t="64685" x="8458200" y="5461000"/>
          <p14:tracePt t="64700" x="8445500" y="5454650"/>
          <p14:tracePt t="64717" x="8439150" y="5448300"/>
          <p14:tracePt t="64734" x="8420100" y="5441950"/>
          <p14:tracePt t="64750" x="8394700" y="5441950"/>
          <p14:tracePt t="64767" x="8337550" y="5441950"/>
          <p14:tracePt t="64784" x="8261350" y="5448300"/>
          <p14:tracePt t="64800" x="8191500" y="5461000"/>
          <p14:tracePt t="64817" x="8140700" y="5473700"/>
          <p14:tracePt t="64834" x="8096250" y="5480050"/>
          <p14:tracePt t="64850" x="8070850" y="5492750"/>
          <p14:tracePt t="64853" x="8058150" y="5499100"/>
          <p14:tracePt t="64867" x="8058150" y="5505450"/>
          <p14:tracePt t="64884" x="8032750" y="5524500"/>
          <p14:tracePt t="64886" x="8032750" y="5530850"/>
          <p14:tracePt t="64900" x="8026400" y="5543550"/>
          <p14:tracePt t="64917" x="8026400" y="5556250"/>
          <p14:tracePt t="64934" x="8026400" y="5568950"/>
          <p14:tracePt t="64950" x="8026400" y="5594350"/>
          <p14:tracePt t="64967" x="8051800" y="5619750"/>
          <p14:tracePt t="64984" x="8115300" y="5645150"/>
          <p14:tracePt t="65000" x="8185150" y="5664200"/>
          <p14:tracePt t="65017" x="8274050" y="5683250"/>
          <p14:tracePt t="65034" x="8343900" y="5689600"/>
          <p14:tracePt t="65050" x="8388350" y="5689600"/>
          <p14:tracePt t="65067" x="8426450" y="5689600"/>
          <p14:tracePt t="65071" x="8432800" y="5689600"/>
          <p14:tracePt t="65084" x="8439150" y="5689600"/>
          <p14:tracePt t="65101" x="8445500" y="5689600"/>
          <p14:tracePt t="65134" x="8445500" y="5683250"/>
          <p14:tracePt t="65150" x="8445500" y="5676900"/>
          <p14:tracePt t="65166" x="8445500" y="5670550"/>
          <p14:tracePt t="65181" x="8445500" y="5664200"/>
          <p14:tracePt t="65191" x="8445500" y="5657850"/>
          <p14:tracePt t="65206" x="8445500" y="5651500"/>
          <p14:tracePt t="65217" x="8445500" y="5638800"/>
          <p14:tracePt t="65233" x="8445500" y="5619750"/>
          <p14:tracePt t="65250" x="8445500" y="5600700"/>
          <p14:tracePt t="65267" x="8445500" y="5581650"/>
          <p14:tracePt t="65283" x="8445500" y="5562600"/>
          <p14:tracePt t="65286" x="8445500" y="5549900"/>
          <p14:tracePt t="65300" x="8445500" y="5530850"/>
          <p14:tracePt t="65317" x="8445500" y="5505450"/>
          <p14:tracePt t="65334" x="8445500" y="5499100"/>
          <p14:tracePt t="65350" x="8432800" y="5480050"/>
          <p14:tracePt t="65367" x="8413750" y="5467350"/>
          <p14:tracePt t="65383" x="8388350" y="5441950"/>
          <p14:tracePt t="65400" x="8337550" y="5422900"/>
          <p14:tracePt t="65417" x="8255000" y="5403850"/>
          <p14:tracePt t="65433" x="8178800" y="5391150"/>
          <p14:tracePt t="65450" x="8121650" y="5384800"/>
          <p14:tracePt t="65467" x="8077200" y="5384800"/>
          <p14:tracePt t="65483" x="8058150" y="5384800"/>
          <p14:tracePt t="65486" x="8045450" y="5384800"/>
          <p14:tracePt t="65500" x="8039100" y="5384800"/>
          <p14:tracePt t="65517" x="8001000" y="5391150"/>
          <p14:tracePt t="65533" x="7975600" y="5416550"/>
          <p14:tracePt t="65550" x="7956550" y="5435600"/>
          <p14:tracePt t="65567" x="7937500" y="5467350"/>
          <p14:tracePt t="65583" x="7924800" y="5492750"/>
          <p14:tracePt t="65600" x="7912100" y="5518150"/>
          <p14:tracePt t="65617" x="7912100" y="5530850"/>
          <p14:tracePt t="65633" x="7905750" y="5549900"/>
          <p14:tracePt t="65650" x="7905750" y="5575300"/>
          <p14:tracePt t="65667" x="7905750" y="5600700"/>
          <p14:tracePt t="65670" x="7905750" y="5613400"/>
          <p14:tracePt t="65683" x="7912100" y="5626100"/>
          <p14:tracePt t="65700" x="7924800" y="5645150"/>
          <p14:tracePt t="65717" x="7962900" y="5670550"/>
          <p14:tracePt t="65733" x="8007350" y="5689600"/>
          <p14:tracePt t="65750" x="8077200" y="5708650"/>
          <p14:tracePt t="65767" x="8147050" y="5721350"/>
          <p14:tracePt t="65783" x="8216900" y="5734050"/>
          <p14:tracePt t="65800" x="8261350" y="5746750"/>
          <p14:tracePt t="65817" x="8274050" y="5746750"/>
          <p14:tracePt t="65833" x="8280400" y="5746750"/>
          <p14:tracePt t="66109" x="0" y="0"/>
        </p14:tracePtLst>
        <p14:tracePtLst>
          <p14:tracePt t="66993" x="7893050" y="4521200"/>
          <p14:tracePt t="67030" x="7886700" y="4521200"/>
          <p14:tracePt t="67055" x="7886700" y="4527550"/>
          <p14:tracePt t="67071" x="7880350" y="4546600"/>
          <p14:tracePt t="67086" x="7874000" y="4565650"/>
          <p14:tracePt t="67097" x="7874000" y="4572000"/>
          <p14:tracePt t="67108" x="7874000" y="4591050"/>
          <p14:tracePt t="67120" x="7874000" y="4629150"/>
          <p14:tracePt t="67133" x="7874000" y="4679950"/>
          <p14:tracePt t="67150" x="7874000" y="4711700"/>
          <p14:tracePt t="67166" x="7874000" y="4743450"/>
          <p14:tracePt t="67183" x="7874000" y="4756150"/>
          <p14:tracePt t="67200" x="7874000" y="4762500"/>
          <p14:tracePt t="67272" x="7874000" y="4768850"/>
          <p14:tracePt t="67295" x="7874000" y="4775200"/>
          <p14:tracePt t="67320" x="7874000" y="4781550"/>
          <p14:tracePt t="67331" x="7874000" y="4794250"/>
          <p14:tracePt t="67342" x="7874000" y="4819650"/>
          <p14:tracePt t="67352" x="7874000" y="4845050"/>
          <p14:tracePt t="67366" x="7874000" y="4914900"/>
          <p14:tracePt t="67383" x="7874000" y="4984750"/>
          <p14:tracePt t="67399" x="7874000" y="5060950"/>
          <p14:tracePt t="67416" x="7899400" y="5111750"/>
          <p14:tracePt t="67433" x="7943850" y="5168900"/>
          <p14:tracePt t="67449" x="7994650" y="5207000"/>
          <p14:tracePt t="67466" x="8051800" y="5251450"/>
          <p14:tracePt t="67483" x="8096250" y="5276850"/>
          <p14:tracePt t="67499" x="8140700" y="5295900"/>
          <p14:tracePt t="67501" x="8159750" y="5302250"/>
          <p14:tracePt t="67516" x="8166100" y="5302250"/>
          <p14:tracePt t="67533" x="8178800" y="5302250"/>
          <p14:tracePt t="67549" x="8185150" y="5302250"/>
          <p14:tracePt t="67566" x="8191500" y="5302250"/>
          <p14:tracePt t="67583" x="8197850" y="5302250"/>
          <p14:tracePt t="67599" x="8210550" y="5302250"/>
          <p14:tracePt t="67621" x="8210550" y="5295900"/>
          <p14:tracePt t="67637" x="8210550" y="5289550"/>
          <p14:tracePt t="67735" x="8210550" y="5283200"/>
          <p14:tracePt t="67743" x="0" y="0"/>
        </p14:tracePtLst>
        <p14:tracePtLst>
          <p14:tracePt t="68185" x="7848600" y="5340350"/>
          <p14:tracePt t="68204" x="7848600" y="5353050"/>
          <p14:tracePt t="68223" x="7848600" y="5378450"/>
          <p14:tracePt t="68234" x="7848600" y="5397500"/>
          <p14:tracePt t="68249" x="7848600" y="5429250"/>
          <p14:tracePt t="68266" x="7848600" y="5480050"/>
          <p14:tracePt t="68283" x="7848600" y="5524500"/>
          <p14:tracePt t="68299" x="7848600" y="5581650"/>
          <p14:tracePt t="68302" x="7854950" y="5600700"/>
          <p14:tracePt t="68316" x="7861300" y="5619750"/>
          <p14:tracePt t="68333" x="7886700" y="5664200"/>
          <p14:tracePt t="68349" x="7912100" y="5689600"/>
          <p14:tracePt t="68366" x="7943850" y="5715000"/>
          <p14:tracePt t="68383" x="8013700" y="5740400"/>
          <p14:tracePt t="68399" x="8121650" y="5759450"/>
          <p14:tracePt t="68416" x="8261350" y="5765800"/>
          <p14:tracePt t="68432" x="8420100" y="5765800"/>
          <p14:tracePt t="68449" x="8553450" y="5765800"/>
          <p14:tracePt t="68466" x="8642350" y="5765800"/>
          <p14:tracePt t="68482" x="8674100" y="5765800"/>
          <p14:tracePt t="68499" x="8686800" y="5759450"/>
          <p14:tracePt t="68501" x="8686800" y="5753100"/>
          <p14:tracePt t="68518" x="8686800" y="5746750"/>
          <p14:tracePt t="68533" x="8686800" y="5708650"/>
          <p14:tracePt t="68549" x="8686800" y="5676900"/>
          <p14:tracePt t="68566" x="8686800" y="5638800"/>
          <p14:tracePt t="68582" x="8674100" y="5607050"/>
          <p14:tracePt t="68599" x="8655050" y="5575300"/>
          <p14:tracePt t="68616" x="8629650" y="5543550"/>
          <p14:tracePt t="68633" x="8591550" y="5505450"/>
          <p14:tracePt t="68649" x="8559800" y="5467350"/>
          <p14:tracePt t="68666" x="8521700" y="5441950"/>
          <p14:tracePt t="68682" x="8489950" y="5416550"/>
          <p14:tracePt t="68699" x="8464550" y="5391150"/>
          <p14:tracePt t="68701" x="8451850" y="5384800"/>
          <p14:tracePt t="68716" x="8432800" y="5378450"/>
          <p14:tracePt t="68718" x="8420100" y="5372100"/>
          <p14:tracePt t="68732" x="8388350" y="5359400"/>
          <p14:tracePt t="68749" x="8362950" y="5359400"/>
          <p14:tracePt t="68766" x="8318500" y="5359400"/>
          <p14:tracePt t="68782" x="8261350" y="5365750"/>
          <p14:tracePt t="68799" x="8223250" y="5378450"/>
          <p14:tracePt t="68815" x="8172450" y="5397500"/>
          <p14:tracePt t="68833" x="8121650" y="5422900"/>
          <p14:tracePt t="68849" x="8070850" y="5441950"/>
          <p14:tracePt t="68866" x="8026400" y="5461000"/>
          <p14:tracePt t="68882" x="7988300" y="5473700"/>
          <p14:tracePt t="68899" x="7969250" y="5486400"/>
          <p14:tracePt t="68901" x="7956550" y="5499100"/>
          <p14:tracePt t="68916" x="7943850" y="5511800"/>
          <p14:tracePt t="68918" x="7937500" y="5518150"/>
          <p14:tracePt t="68933" x="7918450" y="5524500"/>
          <p14:tracePt t="68949" x="7912100" y="5537200"/>
          <p14:tracePt t="68966" x="7899400" y="5543550"/>
          <p14:tracePt t="68982" x="7899400" y="5549900"/>
          <p14:tracePt t="68999" x="7886700" y="5562600"/>
          <p14:tracePt t="69015" x="7886700" y="5568950"/>
          <p14:tracePt t="69032" x="7886700" y="5588000"/>
          <p14:tracePt t="69049" x="7886700" y="5607050"/>
          <p14:tracePt t="69066" x="7886700" y="5626100"/>
          <p14:tracePt t="69083" x="7886700" y="5651500"/>
          <p14:tracePt t="69099" x="7912100" y="5689600"/>
          <p14:tracePt t="69102" x="7924800" y="5702300"/>
          <p14:tracePt t="69116" x="7931150" y="5715000"/>
          <p14:tracePt t="69133" x="7981950" y="5746750"/>
          <p14:tracePt t="69149" x="8001000" y="5759450"/>
          <p14:tracePt t="69165" x="8070850" y="5778500"/>
          <p14:tracePt t="69182" x="8159750" y="5791200"/>
          <p14:tracePt t="69199" x="8216900" y="5791200"/>
          <p14:tracePt t="69215" x="8267700" y="5791200"/>
          <p14:tracePt t="69232" x="8312150" y="5791200"/>
          <p14:tracePt t="69249" x="8331200" y="5791200"/>
          <p14:tracePt t="69266" x="8356600" y="5791200"/>
          <p14:tracePt t="69282" x="8369300" y="5772150"/>
          <p14:tracePt t="69299" x="8388350" y="5753100"/>
          <p14:tracePt t="69316" x="8394700" y="5727700"/>
          <p14:tracePt t="69317" x="8401050" y="5721350"/>
          <p14:tracePt t="69333" x="8407400" y="5695950"/>
          <p14:tracePt t="69349" x="8407400" y="5689600"/>
          <p14:tracePt t="69365" x="8407400" y="5670550"/>
          <p14:tracePt t="69382" x="8407400" y="5651500"/>
          <p14:tracePt t="69399" x="8407400" y="5626100"/>
          <p14:tracePt t="69415" x="8401050" y="5600700"/>
          <p14:tracePt t="69432" x="8394700" y="5588000"/>
          <p14:tracePt t="69449" x="8394700" y="5568950"/>
          <p14:tracePt t="69465" x="8388350" y="5562600"/>
          <p14:tracePt t="69482" x="8382000" y="5543550"/>
          <p14:tracePt t="69499" x="8375650" y="5537200"/>
          <p14:tracePt t="69515" x="8369300" y="5524500"/>
          <p14:tracePt t="69516" x="8369300" y="5518150"/>
          <p14:tracePt t="69534" x="8362950" y="5499100"/>
          <p14:tracePt t="69549" x="8350250" y="5492750"/>
          <p14:tracePt t="69565" x="8343900" y="5473700"/>
          <p14:tracePt t="69582" x="8324850" y="5461000"/>
          <p14:tracePt t="69599" x="8305800" y="5441950"/>
          <p14:tracePt t="69616" x="8267700" y="5422900"/>
          <p14:tracePt t="69632" x="8216900" y="5403850"/>
          <p14:tracePt t="69649" x="8166100" y="5384800"/>
          <p14:tracePt t="69665" x="8134350" y="5372100"/>
          <p14:tracePt t="69682" x="8115300" y="5372100"/>
          <p14:tracePt t="69699" x="8089900" y="5372100"/>
          <p14:tracePt t="69715" x="8058150" y="5384800"/>
          <p14:tracePt t="69717" x="8039100" y="5391150"/>
          <p14:tracePt t="69732" x="8020050" y="5403850"/>
          <p14:tracePt t="69749" x="7975600" y="5461000"/>
          <p14:tracePt t="69765" x="7937500" y="5486400"/>
          <p14:tracePt t="69782" x="7918450" y="5499100"/>
          <p14:tracePt t="69799" x="7893050" y="5511800"/>
          <p14:tracePt t="69816" x="7880350" y="5518150"/>
          <p14:tracePt t="69832" x="7874000" y="5537200"/>
          <p14:tracePt t="69848" x="7867650" y="5537200"/>
          <p14:tracePt t="69865" x="7867650" y="5556250"/>
          <p14:tracePt t="69882" x="7867650" y="5568950"/>
          <p14:tracePt t="69886" x="7867650" y="5575300"/>
          <p14:tracePt t="69899" x="7867650" y="5588000"/>
          <p14:tracePt t="69915" x="7874000" y="5613400"/>
          <p14:tracePt t="69918" x="7886700" y="5626100"/>
          <p14:tracePt t="69932" x="7899400" y="5638800"/>
          <p14:tracePt t="69949" x="7950200" y="5670550"/>
          <p14:tracePt t="69965" x="8020050" y="5695950"/>
          <p14:tracePt t="69982" x="8108950" y="5708650"/>
          <p14:tracePt t="69998" x="8191500" y="5721350"/>
          <p14:tracePt t="70015" x="8255000" y="5721350"/>
          <p14:tracePt t="70032" x="8293100" y="5721350"/>
          <p14:tracePt t="70048" x="8324850" y="5715000"/>
          <p14:tracePt t="70065" x="8337550" y="5689600"/>
          <p14:tracePt t="70082" x="8356600" y="5670550"/>
          <p14:tracePt t="70099" x="8362950" y="5657850"/>
          <p14:tracePt t="70101" x="8369300" y="5645150"/>
          <p14:tracePt t="70115" x="8375650" y="5632450"/>
          <p14:tracePt t="70119" x="8382000" y="5626100"/>
          <p14:tracePt t="70132" x="8382000" y="5619750"/>
          <p14:tracePt t="70149" x="8388350" y="5594350"/>
          <p14:tracePt t="70182" x="8388350" y="5588000"/>
          <p14:tracePt t="70198" x="8388350" y="5581650"/>
          <p14:tracePt t="70215" x="8394700" y="5568950"/>
          <p14:tracePt t="70437" x="0" y="0"/>
        </p14:tracePtLst>
        <p14:tracePtLst>
          <p14:tracePt t="71465" x="7937500" y="5403850"/>
          <p14:tracePt t="71503" x="7931150" y="5403850"/>
          <p14:tracePt t="71513" x="7924800" y="5410200"/>
          <p14:tracePt t="71526" x="7918450" y="5422900"/>
          <p14:tracePt t="71540" x="7912100" y="5435600"/>
          <p14:tracePt t="71552" x="7899400" y="5461000"/>
          <p14:tracePt t="71565" x="7893050" y="5486400"/>
          <p14:tracePt t="71582" x="7893050" y="5518150"/>
          <p14:tracePt t="71598" x="7893050" y="5543550"/>
          <p14:tracePt t="71615" x="7893050" y="5581650"/>
          <p14:tracePt t="71631" x="7924800" y="5626100"/>
          <p14:tracePt t="71648" x="7988300" y="5670550"/>
          <p14:tracePt t="71665" x="8102600" y="5721350"/>
          <p14:tracePt t="71681" x="8255000" y="5753100"/>
          <p14:tracePt t="71698" x="8413750" y="5772150"/>
          <p14:tracePt t="71715" x="8521700" y="5772150"/>
          <p14:tracePt t="71731" x="8610600" y="5772150"/>
          <p14:tracePt t="71734" x="8629650" y="5759450"/>
          <p14:tracePt t="71748" x="8636000" y="5746750"/>
          <p14:tracePt t="71765" x="8661400" y="5708650"/>
          <p14:tracePt t="71781" x="8674100" y="5670550"/>
          <p14:tracePt t="71798" x="8674100" y="5645150"/>
          <p14:tracePt t="71815" x="8674100" y="5613400"/>
          <p14:tracePt t="71832" x="8674100" y="5575300"/>
          <p14:tracePt t="71848" x="8667750" y="5537200"/>
          <p14:tracePt t="71865" x="8642350" y="5505450"/>
          <p14:tracePt t="71881" x="8610600" y="5473700"/>
          <p14:tracePt t="71898" x="8534400" y="5448300"/>
          <p14:tracePt t="71915" x="8464550" y="5416550"/>
          <p14:tracePt t="71931" x="8394700" y="5403850"/>
          <p14:tracePt t="71933" x="8369300" y="5397500"/>
          <p14:tracePt t="71948" x="8356600" y="5397500"/>
          <p14:tracePt t="71965" x="8280400" y="5397500"/>
          <p14:tracePt t="71981" x="8242300" y="5397500"/>
          <p14:tracePt t="71998" x="8185150" y="5397500"/>
          <p14:tracePt t="72014" x="8134350" y="5416550"/>
          <p14:tracePt t="72031" x="8083550" y="5441950"/>
          <p14:tracePt t="72048" x="8039100" y="5461000"/>
          <p14:tracePt t="72065" x="8007350" y="5480050"/>
          <p14:tracePt t="72081" x="7981950" y="5499100"/>
          <p14:tracePt t="72098" x="7969250" y="5511800"/>
          <p14:tracePt t="72115" x="7956550" y="5524500"/>
          <p14:tracePt t="72131" x="7950200" y="5530850"/>
          <p14:tracePt t="72148" x="7950200" y="5543550"/>
          <p14:tracePt t="72165" x="7950200" y="5575300"/>
          <p14:tracePt t="72181" x="7950200" y="5613400"/>
          <p14:tracePt t="72198" x="7969250" y="5638800"/>
          <p14:tracePt t="72214" x="8001000" y="5664200"/>
          <p14:tracePt t="72231" x="8039100" y="5689600"/>
          <p14:tracePt t="72248" x="8102600" y="5715000"/>
          <p14:tracePt t="72264" x="8172450" y="5734050"/>
          <p14:tracePt t="72281" x="8229600" y="5740400"/>
          <p14:tracePt t="72298" x="8274050" y="5740400"/>
          <p14:tracePt t="72314" x="8305800" y="5740400"/>
          <p14:tracePt t="72331" x="8324850" y="5715000"/>
          <p14:tracePt t="72333" x="8337550" y="5695950"/>
          <p14:tracePt t="72348" x="8343900" y="5676900"/>
          <p14:tracePt t="72364" x="8350250" y="5645150"/>
          <p14:tracePt t="72381" x="8356600" y="5626100"/>
          <p14:tracePt t="72398" x="8356600" y="5607050"/>
          <p14:tracePt t="72414" x="8356600" y="5588000"/>
          <p14:tracePt t="72431" x="8356600" y="5575300"/>
          <p14:tracePt t="72448" x="8356600" y="5556250"/>
          <p14:tracePt t="72464" x="8356600" y="5530850"/>
          <p14:tracePt t="72481" x="8337550" y="5511800"/>
          <p14:tracePt t="72498" x="8324850" y="5499100"/>
          <p14:tracePt t="72514" x="8305800" y="5492750"/>
          <p14:tracePt t="72531" x="8293100" y="5480050"/>
          <p14:tracePt t="72534" x="8286750" y="5473700"/>
          <p14:tracePt t="72550" x="8280400" y="5473700"/>
          <p14:tracePt t="72566" x="8274050" y="5467350"/>
          <p14:tracePt t="72582" x="8261350" y="5461000"/>
          <p14:tracePt t="72598" x="8242300" y="5448300"/>
          <p14:tracePt t="72615" x="8223250" y="5448300"/>
          <p14:tracePt t="72631" x="8172450" y="5441950"/>
          <p14:tracePt t="72648" x="8115300" y="5441950"/>
          <p14:tracePt t="72664" x="8051800" y="5441950"/>
          <p14:tracePt t="72681" x="7988300" y="5441950"/>
          <p14:tracePt t="72698" x="7931150" y="5441950"/>
          <p14:tracePt t="72714" x="7886700" y="5454650"/>
          <p14:tracePt t="72731" x="7867650" y="5467350"/>
          <p14:tracePt t="72733" x="7861300" y="5473700"/>
          <p14:tracePt t="72748" x="7854950" y="5473700"/>
          <p14:tracePt t="72750" x="7854950" y="5480050"/>
          <p14:tracePt t="72765" x="7842250" y="5499100"/>
          <p14:tracePt t="72781" x="7835900" y="5524500"/>
          <p14:tracePt t="72798" x="7835900" y="5537200"/>
          <p14:tracePt t="72814" x="7835900" y="5556250"/>
          <p14:tracePt t="72831" x="7835900" y="5581650"/>
          <p14:tracePt t="72848" x="7854950" y="5607050"/>
          <p14:tracePt t="72864" x="7886700" y="5632450"/>
          <p14:tracePt t="72881" x="7943850" y="5676900"/>
          <p14:tracePt t="72898" x="8020050" y="5708650"/>
          <p14:tracePt t="72914" x="8121650" y="5727700"/>
          <p14:tracePt t="72931" x="8210550" y="5746750"/>
          <p14:tracePt t="72948" x="8261350" y="5746750"/>
          <p14:tracePt t="72950" x="8280400" y="5746750"/>
          <p14:tracePt t="72965" x="8318500" y="5734050"/>
          <p14:tracePt t="72981" x="8324850" y="5702300"/>
          <p14:tracePt t="72998" x="8324850" y="5676900"/>
          <p14:tracePt t="73014" x="8324850" y="5638800"/>
          <p14:tracePt t="73031" x="8324850" y="5600700"/>
          <p14:tracePt t="73047" x="8324850" y="5568950"/>
          <p14:tracePt t="73064" x="8324850" y="5549900"/>
          <p14:tracePt t="73081" x="8324850" y="5530850"/>
          <p14:tracePt t="73098" x="8324850" y="5518150"/>
          <p14:tracePt t="73114" x="8324850" y="5511800"/>
          <p14:tracePt t="73131" x="8324850" y="5505450"/>
          <p14:tracePt t="73157" x="8324850" y="5499100"/>
          <p14:tracePt t="73181" x="8324850" y="5492750"/>
          <p14:tracePt t="73197" x="8318500" y="5486400"/>
          <p14:tracePt t="73429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类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7322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(class)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的基本结构，类是对象的模板或蓝图。一个程序可以包含一个或多个类。一个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源文件里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最多只有一个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公有类。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633383" y="3721732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args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4"/>
    </mc:Choice>
    <mc:Fallback xmlns="">
      <p:transition spd="slow" advTm="47664"/>
    </mc:Fallback>
  </mc:AlternateContent>
  <p:extLst>
    <p:ext uri="{3A86A75C-4F4B-4683-9AE1-C65F6400EC91}">
      <p14:laserTraceLst xmlns:p14="http://schemas.microsoft.com/office/powerpoint/2010/main">
        <p14:tracePtLst>
          <p14:tracePt t="2575" x="514350" y="1435100"/>
          <p14:tracePt t="2637" x="514350" y="1447800"/>
          <p14:tracePt t="2645" x="514350" y="1460500"/>
          <p14:tracePt t="2654" x="520700" y="1479550"/>
          <p14:tracePt t="2663" x="520700" y="1492250"/>
          <p14:tracePt t="2680" x="533400" y="1536700"/>
          <p14:tracePt t="2697" x="539750" y="1562100"/>
          <p14:tracePt t="2713" x="546100" y="1587500"/>
          <p14:tracePt t="2730" x="552450" y="1619250"/>
          <p14:tracePt t="2747" x="558800" y="1625600"/>
          <p14:tracePt t="2764" x="565150" y="1638300"/>
          <p14:tracePt t="2780" x="577850" y="1657350"/>
          <p14:tracePt t="2782" x="584200" y="1670050"/>
          <p14:tracePt t="2797" x="590550" y="1682750"/>
          <p14:tracePt t="2814" x="603250" y="1701800"/>
          <p14:tracePt t="2830" x="628650" y="1714500"/>
          <p14:tracePt t="2847" x="641350" y="1720850"/>
          <p14:tracePt t="2864" x="660400" y="1727200"/>
          <p14:tracePt t="2880" x="673100" y="1727200"/>
          <p14:tracePt t="2897" x="698500" y="1733550"/>
          <p14:tracePt t="2914" x="723900" y="1739900"/>
          <p14:tracePt t="2930" x="736600" y="1739900"/>
          <p14:tracePt t="2947" x="768350" y="1739900"/>
          <p14:tracePt t="2964" x="793750" y="1739900"/>
          <p14:tracePt t="2965" x="812800" y="1739900"/>
          <p14:tracePt t="2980" x="825500" y="1733550"/>
          <p14:tracePt t="2997" x="876300" y="1701800"/>
          <p14:tracePt t="3013" x="895350" y="1682750"/>
          <p14:tracePt t="3030" x="920750" y="1663700"/>
          <p14:tracePt t="3048" x="933450" y="1644650"/>
          <p14:tracePt t="3064" x="946150" y="1625600"/>
          <p14:tracePt t="3080" x="952500" y="1606550"/>
          <p14:tracePt t="3097" x="952500" y="1587500"/>
          <p14:tracePt t="3114" x="952500" y="1568450"/>
          <p14:tracePt t="3131" x="952500" y="1543050"/>
          <p14:tracePt t="3147" x="939800" y="1511300"/>
          <p14:tracePt t="3164" x="933450" y="1492250"/>
          <p14:tracePt t="3166" x="927100" y="1473200"/>
          <p14:tracePt t="3180" x="914400" y="1460500"/>
          <p14:tracePt t="3197" x="889000" y="1428750"/>
          <p14:tracePt t="3214" x="869950" y="1403350"/>
          <p14:tracePt t="3230" x="844550" y="1397000"/>
          <p14:tracePt t="3247" x="825500" y="1384300"/>
          <p14:tracePt t="3264" x="806450" y="1384300"/>
          <p14:tracePt t="3280" x="793750" y="1384300"/>
          <p14:tracePt t="3297" x="774700" y="1384300"/>
          <p14:tracePt t="3314" x="749300" y="1384300"/>
          <p14:tracePt t="3331" x="717550" y="1390650"/>
          <p14:tracePt t="3347" x="698500" y="1403350"/>
          <p14:tracePt t="3364" x="660400" y="1422400"/>
          <p14:tracePt t="3367" x="647700" y="1441450"/>
          <p14:tracePt t="3380" x="641350" y="1460500"/>
          <p14:tracePt t="3398" x="603250" y="1511300"/>
          <p14:tracePt t="3414" x="590550" y="1536700"/>
          <p14:tracePt t="3430" x="590550" y="1549400"/>
          <p14:tracePt t="3447" x="590550" y="1568450"/>
          <p14:tracePt t="3464" x="590550" y="1606550"/>
          <p14:tracePt t="3480" x="615950" y="1638300"/>
          <p14:tracePt t="3497" x="647700" y="1663700"/>
          <p14:tracePt t="3514" x="673100" y="1682750"/>
          <p14:tracePt t="3530" x="711200" y="1708150"/>
          <p14:tracePt t="3535" x="723900" y="1714500"/>
          <p14:tracePt t="3548" x="742950" y="1720850"/>
          <p14:tracePt t="3564" x="781050" y="1727200"/>
          <p14:tracePt t="3567" x="800100" y="1727200"/>
          <p14:tracePt t="3581" x="825500" y="1727200"/>
          <p14:tracePt t="3598" x="889000" y="1727200"/>
          <p14:tracePt t="3614" x="933450" y="1720850"/>
          <p14:tracePt t="3630" x="958850" y="1695450"/>
          <p14:tracePt t="3647" x="971550" y="1663700"/>
          <p14:tracePt t="3664" x="977900" y="1638300"/>
          <p14:tracePt t="3680" x="977900" y="1606550"/>
          <p14:tracePt t="3697" x="977900" y="1587500"/>
          <p14:tracePt t="3714" x="971550" y="1555750"/>
          <p14:tracePt t="3730" x="958850" y="1530350"/>
          <p14:tracePt t="3747" x="939800" y="1524000"/>
          <p14:tracePt t="3763" x="927100" y="1511300"/>
          <p14:tracePt t="3780" x="920750" y="1504950"/>
          <p14:tracePt t="3797" x="908050" y="1504950"/>
          <p14:tracePt t="3925" x="0" y="0"/>
        </p14:tracePtLst>
        <p14:tracePtLst>
          <p14:tracePt t="5000" x="1657350" y="2432050"/>
          <p14:tracePt t="5054" x="1670050" y="2432050"/>
          <p14:tracePt t="5063" x="1689100" y="2432050"/>
          <p14:tracePt t="5071" x="1708150" y="2432050"/>
          <p14:tracePt t="5079" x="1752600" y="2432050"/>
          <p14:tracePt t="5096" x="1866900" y="2432050"/>
          <p14:tracePt t="5113" x="2025650" y="2432050"/>
          <p14:tracePt t="5130" x="2216150" y="2432050"/>
          <p14:tracePt t="5146" x="2406650" y="2432050"/>
          <p14:tracePt t="5163" x="2565400" y="2432050"/>
          <p14:tracePt t="5180" x="2667000" y="2432050"/>
          <p14:tracePt t="5182" x="2692400" y="2432050"/>
          <p14:tracePt t="5196" x="2711450" y="2432050"/>
          <p14:tracePt t="5213" x="2724150" y="2432050"/>
          <p14:tracePt t="5558" x="0" y="0"/>
        </p14:tracePtLst>
        <p14:tracePtLst>
          <p14:tracePt t="6401" x="1676400" y="2425700"/>
          <p14:tracePt t="6496" x="1682750" y="2425700"/>
          <p14:tracePt t="6506" x="1695450" y="2425700"/>
          <p14:tracePt t="6513" x="1708150" y="2425700"/>
          <p14:tracePt t="6530" x="1765300" y="2425700"/>
          <p14:tracePt t="6547" x="1885950" y="2425700"/>
          <p14:tracePt t="6551" x="1949450" y="2425700"/>
          <p14:tracePt t="6563" x="2019300" y="2425700"/>
          <p14:tracePt t="6579" x="2159000" y="2425700"/>
          <p14:tracePt t="6596" x="2254250" y="2425700"/>
          <p14:tracePt t="6598" x="2286000" y="2425700"/>
          <p14:tracePt t="6614" x="2317750" y="2425700"/>
          <p14:tracePt t="6878" x="0" y="0"/>
        </p14:tracePtLst>
        <p14:tracePtLst>
          <p14:tracePt t="8328" x="3308350" y="2444750"/>
          <p14:tracePt t="8440" x="3314700" y="2444750"/>
          <p14:tracePt t="8448" x="3327400" y="2444750"/>
          <p14:tracePt t="8462" x="3365500" y="2444750"/>
          <p14:tracePt t="8479" x="3422650" y="2444750"/>
          <p14:tracePt t="8495" x="3511550" y="2444750"/>
          <p14:tracePt t="8512" x="3594100" y="2444750"/>
          <p14:tracePt t="8529" x="3683000" y="2444750"/>
          <p14:tracePt t="8534" x="3727450" y="2444750"/>
          <p14:tracePt t="8546" x="3765550" y="2444750"/>
          <p14:tracePt t="8563" x="3867150" y="2444750"/>
          <p14:tracePt t="8579" x="3937000" y="2444750"/>
          <p14:tracePt t="8582" x="3975100" y="2444750"/>
          <p14:tracePt t="8596" x="4006850" y="2444750"/>
          <p14:tracePt t="8612" x="4044950" y="2444750"/>
          <p14:tracePt t="8630" x="4095750" y="2444750"/>
          <p14:tracePt t="8646" x="4133850" y="2444750"/>
          <p14:tracePt t="8662" x="4171950" y="2444750"/>
          <p14:tracePt t="8679" x="4216400" y="2444750"/>
          <p14:tracePt t="8695" x="4286250" y="2444750"/>
          <p14:tracePt t="8712" x="4349750" y="2444750"/>
          <p14:tracePt t="8729" x="4425950" y="2444750"/>
          <p14:tracePt t="8745" x="4508500" y="2444750"/>
          <p14:tracePt t="8762" x="4597400" y="2444750"/>
          <p14:tracePt t="8779" x="4686300" y="2444750"/>
          <p14:tracePt t="8795" x="4787900" y="2444750"/>
          <p14:tracePt t="8799" x="4845050" y="2444750"/>
          <p14:tracePt t="8812" x="4889500" y="2444750"/>
          <p14:tracePt t="8829" x="5022850" y="2444750"/>
          <p14:tracePt t="8846" x="5092700" y="2444750"/>
          <p14:tracePt t="8862" x="5156200" y="2444750"/>
          <p14:tracePt t="8879" x="5219700" y="2444750"/>
          <p14:tracePt t="8896" x="5295900" y="2444750"/>
          <p14:tracePt t="8912" x="5384800" y="2444750"/>
          <p14:tracePt t="8929" x="5480050" y="2444750"/>
          <p14:tracePt t="8945" x="5568950" y="2444750"/>
          <p14:tracePt t="8962" x="5632450" y="2444750"/>
          <p14:tracePt t="8978" x="5676900" y="2444750"/>
          <p14:tracePt t="8995" x="5702300" y="2438400"/>
          <p14:tracePt t="8998" x="5721350" y="2432050"/>
          <p14:tracePt t="9012" x="5727700" y="2425700"/>
          <p14:tracePt t="9028" x="5753100" y="2413000"/>
          <p14:tracePt t="9033" x="5765800" y="2406650"/>
          <p14:tracePt t="9046" x="5803900" y="2400300"/>
          <p14:tracePt t="9062" x="5822950" y="2381250"/>
          <p14:tracePt t="9079" x="5848350" y="2355850"/>
          <p14:tracePt t="9095" x="5873750" y="2330450"/>
          <p14:tracePt t="9112" x="5892800" y="2292350"/>
          <p14:tracePt t="9129" x="5918200" y="2247900"/>
          <p14:tracePt t="9145" x="5943600" y="2209800"/>
          <p14:tracePt t="9162" x="5956300" y="2171700"/>
          <p14:tracePt t="9178" x="5962650" y="2159000"/>
          <p14:tracePt t="9195" x="5962650" y="2139950"/>
          <p14:tracePt t="9212" x="5962650" y="2133600"/>
          <p14:tracePt t="9228" x="5962650" y="2127250"/>
          <p14:tracePt t="9245" x="5962650" y="2114550"/>
          <p14:tracePt t="9262" x="5962650" y="2101850"/>
          <p14:tracePt t="9278" x="5930900" y="2076450"/>
          <p14:tracePt t="9295" x="5873750" y="2051050"/>
          <p14:tracePt t="9312" x="5753100" y="2012950"/>
          <p14:tracePt t="9329" x="5588000" y="1974850"/>
          <p14:tracePt t="9345" x="5403850" y="1930400"/>
          <p14:tracePt t="9362" x="5219700" y="1898650"/>
          <p14:tracePt t="9378" x="5080000" y="1866900"/>
          <p14:tracePt t="9382" x="5029200" y="1854200"/>
          <p14:tracePt t="9395" x="4984750" y="1847850"/>
          <p14:tracePt t="9398" x="4946650" y="1841500"/>
          <p14:tracePt t="9412" x="4921250" y="1841500"/>
          <p14:tracePt t="9428" x="4857750" y="1841500"/>
          <p14:tracePt t="9431" x="4813300" y="1841500"/>
          <p14:tracePt t="9445" x="4730750" y="1841500"/>
          <p14:tracePt t="9462" x="4622800" y="1854200"/>
          <p14:tracePt t="9478" x="4527550" y="1873250"/>
          <p14:tracePt t="9495" x="4432300" y="1898650"/>
          <p14:tracePt t="9512" x="4356100" y="1924050"/>
          <p14:tracePt t="9529" x="4298950" y="1955800"/>
          <p14:tracePt t="9545" x="4241800" y="1993900"/>
          <p14:tracePt t="9562" x="4197350" y="2025650"/>
          <p14:tracePt t="9579" x="4165600" y="2063750"/>
          <p14:tracePt t="9582" x="4152900" y="2082800"/>
          <p14:tracePt t="9595" x="4140200" y="2095500"/>
          <p14:tracePt t="9612" x="4133850" y="2133600"/>
          <p14:tracePt t="9615" x="4127500" y="2152650"/>
          <p14:tracePt t="9630" x="4114800" y="2190750"/>
          <p14:tracePt t="9646" x="4114800" y="2228850"/>
          <p14:tracePt t="9662" x="4114800" y="2266950"/>
          <p14:tracePt t="9678" x="4114800" y="2292350"/>
          <p14:tracePt t="9695" x="4114800" y="2324100"/>
          <p14:tracePt t="9712" x="4121150" y="2349500"/>
          <p14:tracePt t="9728" x="4140200" y="2387600"/>
          <p14:tracePt t="9745" x="4171950" y="2413000"/>
          <p14:tracePt t="9762" x="4216400" y="2451100"/>
          <p14:tracePt t="9778" x="4279900" y="2489200"/>
          <p14:tracePt t="9795" x="4362450" y="2527300"/>
          <p14:tracePt t="9800" x="4419600" y="2552700"/>
          <p14:tracePt t="9812" x="4476750" y="2565400"/>
          <p14:tracePt t="9829" x="4679950" y="2609850"/>
          <p14:tracePt t="9846" x="4800600" y="2616200"/>
          <p14:tracePt t="9862" x="4914900" y="2616200"/>
          <p14:tracePt t="9879" x="5016500" y="2616200"/>
          <p14:tracePt t="9895" x="5099050" y="2616200"/>
          <p14:tracePt t="9912" x="5168900" y="2603500"/>
          <p14:tracePt t="9928" x="5238750" y="2578100"/>
          <p14:tracePt t="9945" x="5308600" y="2559050"/>
          <p14:tracePt t="9962" x="5378450" y="2546350"/>
          <p14:tracePt t="9978" x="5448300" y="2533650"/>
          <p14:tracePt t="9995" x="5492750" y="2514600"/>
          <p14:tracePt t="9999" x="5511800" y="2508250"/>
          <p14:tracePt t="10012" x="5530850" y="2495550"/>
          <p14:tracePt t="10028" x="5556250" y="2470150"/>
          <p14:tracePt t="10033" x="5568950" y="2463800"/>
          <p14:tracePt t="10046" x="5581650" y="2451100"/>
          <p14:tracePt t="10062" x="5594350" y="2425700"/>
          <p14:tracePt t="10079" x="5613400" y="2406650"/>
          <p14:tracePt t="10095" x="5632450" y="2368550"/>
          <p14:tracePt t="10112" x="5645150" y="2330450"/>
          <p14:tracePt t="10129" x="5651500" y="2298700"/>
          <p14:tracePt t="10145" x="5664200" y="2260600"/>
          <p14:tracePt t="10162" x="5664200" y="2235200"/>
          <p14:tracePt t="10178" x="5664200" y="2203450"/>
          <p14:tracePt t="10195" x="5664200" y="2171700"/>
          <p14:tracePt t="10198" x="5664200" y="2159000"/>
          <p14:tracePt t="10211" x="5664200" y="2152650"/>
          <p14:tracePt t="10228" x="5664200" y="2120900"/>
          <p14:tracePt t="10245" x="5657850" y="2101850"/>
          <p14:tracePt t="10247" x="5657850" y="2095500"/>
          <p14:tracePt t="10262" x="5638800" y="2076450"/>
          <p14:tracePt t="10278" x="5619750" y="2063750"/>
          <p14:tracePt t="10295" x="5581650" y="2044700"/>
          <p14:tracePt t="10311" x="5537200" y="2032000"/>
          <p14:tracePt t="10329" x="5473700" y="2025650"/>
          <p14:tracePt t="10345" x="5391150" y="2025650"/>
          <p14:tracePt t="10362" x="5283200" y="2025650"/>
          <p14:tracePt t="10378" x="5168900" y="2025650"/>
          <p14:tracePt t="10395" x="5054600" y="2025650"/>
          <p14:tracePt t="10398" x="4984750" y="2025650"/>
          <p14:tracePt t="10411" x="4933950" y="2032000"/>
          <p14:tracePt t="10428" x="4819650" y="2057400"/>
          <p14:tracePt t="10445" x="4699000" y="2095500"/>
          <p14:tracePt t="10462" x="4635500" y="2120900"/>
          <p14:tracePt t="10478" x="4597400" y="2146300"/>
          <p14:tracePt t="10495" x="4578350" y="2165350"/>
          <p14:tracePt t="10511" x="4565650" y="2190750"/>
          <p14:tracePt t="10528" x="4552950" y="2209800"/>
          <p14:tracePt t="10544" x="4546600" y="2228850"/>
          <p14:tracePt t="10561" x="4546600" y="2247900"/>
          <p14:tracePt t="10578" x="4546600" y="2260600"/>
          <p14:tracePt t="10595" x="4546600" y="2286000"/>
          <p14:tracePt t="10611" x="4552950" y="2305050"/>
          <p14:tracePt t="10628" x="4572000" y="2330450"/>
          <p14:tracePt t="10630" x="4578350" y="2343150"/>
          <p14:tracePt t="10645" x="4597400" y="2362200"/>
          <p14:tracePt t="10661" x="4635500" y="2393950"/>
          <p14:tracePt t="10678" x="4679950" y="2432050"/>
          <p14:tracePt t="10695" x="4762500" y="2470150"/>
          <p14:tracePt t="10712" x="4864100" y="2501900"/>
          <p14:tracePt t="10728" x="4965700" y="2514600"/>
          <p14:tracePt t="10745" x="5048250" y="2514600"/>
          <p14:tracePt t="10761" x="5124450" y="2514600"/>
          <p14:tracePt t="10778" x="5194300" y="2514600"/>
          <p14:tracePt t="10795" x="5232400" y="2508250"/>
          <p14:tracePt t="10798" x="5245100" y="2501900"/>
          <p14:tracePt t="10812" x="5257800" y="2501900"/>
          <p14:tracePt t="10829" x="5270500" y="2489200"/>
          <p14:tracePt t="10846" x="5289550" y="2476500"/>
          <p14:tracePt t="10862" x="5295900" y="2476500"/>
          <p14:tracePt t="10879" x="5302250" y="2470150"/>
          <p14:tracePt t="10895" x="5302250" y="2457450"/>
          <p14:tracePt t="11006" x="5302250" y="2451100"/>
          <p14:tracePt t="11334" x="0" y="0"/>
        </p14:tracePtLst>
        <p14:tracePtLst>
          <p14:tracePt t="13976" x="1606550" y="2476500"/>
          <p14:tracePt t="14055" x="1606550" y="2482850"/>
          <p14:tracePt t="14080" x="1625600" y="2482850"/>
          <p14:tracePt t="14094" x="1651000" y="2489200"/>
          <p14:tracePt t="14102" x="1657350" y="2489200"/>
          <p14:tracePt t="14110" x="1689100" y="2495550"/>
          <p14:tracePt t="14127" x="1758950" y="2508250"/>
          <p14:tracePt t="14143" x="1860550" y="2527300"/>
          <p14:tracePt t="14160" x="1981200" y="2559050"/>
          <p14:tracePt t="14177" x="2101850" y="2571750"/>
          <p14:tracePt t="14193" x="2190750" y="2590800"/>
          <p14:tracePt t="14210" x="2260600" y="2603500"/>
          <p14:tracePt t="14215" x="2286000" y="2603500"/>
          <p14:tracePt t="14227" x="2305050" y="2603500"/>
          <p14:tracePt t="14243" x="2368550" y="2603500"/>
          <p14:tracePt t="14247" x="2406650" y="2603500"/>
          <p14:tracePt t="14260" x="2438400" y="2603500"/>
          <p14:tracePt t="14277" x="2584450" y="2603500"/>
          <p14:tracePt t="14294" x="2679700" y="2603500"/>
          <p14:tracePt t="14310" x="2768600" y="2603500"/>
          <p14:tracePt t="14327" x="2832100" y="2603500"/>
          <p14:tracePt t="14344" x="2882900" y="2603500"/>
          <p14:tracePt t="14361" x="2921000" y="2603500"/>
          <p14:tracePt t="14377" x="2952750" y="2603500"/>
          <p14:tracePt t="14394" x="2984500" y="2603500"/>
          <p14:tracePt t="14410" x="3022600" y="2609850"/>
          <p14:tracePt t="14414" x="3035300" y="2609850"/>
          <p14:tracePt t="14426" x="3054350" y="2609850"/>
          <p14:tracePt t="14443" x="3079750" y="2609850"/>
          <p14:tracePt t="14460" x="3111500" y="2609850"/>
          <p14:tracePt t="14476" x="3149600" y="2609850"/>
          <p14:tracePt t="14493" x="3206750" y="2609850"/>
          <p14:tracePt t="14510" x="3244850" y="2609850"/>
          <p14:tracePt t="14526" x="3282950" y="2609850"/>
          <p14:tracePt t="14543" x="3340100" y="2609850"/>
          <p14:tracePt t="14560" x="3409950" y="2609850"/>
          <p14:tracePt t="14576" x="3492500" y="2609850"/>
          <p14:tracePt t="14593" x="3600450" y="2609850"/>
          <p14:tracePt t="14610" x="3695700" y="2609850"/>
          <p14:tracePt t="14627" x="3784600" y="2609850"/>
          <p14:tracePt t="14643" x="3879850" y="2609850"/>
          <p14:tracePt t="14646" x="3924300" y="2609850"/>
          <p14:tracePt t="14660" x="3975100" y="2609850"/>
          <p14:tracePt t="14676" x="4083050" y="2609850"/>
          <p14:tracePt t="14694" x="4260850" y="2609850"/>
          <p14:tracePt t="14710" x="4381500" y="2609850"/>
          <p14:tracePt t="14726" x="4489450" y="2609850"/>
          <p14:tracePt t="14743" x="4591050" y="2609850"/>
          <p14:tracePt t="14760" x="4679950" y="2609850"/>
          <p14:tracePt t="14776" x="4756150" y="2609850"/>
          <p14:tracePt t="14793" x="4832350" y="2609850"/>
          <p14:tracePt t="14810" x="4889500" y="2609850"/>
          <p14:tracePt t="14826" x="4933950" y="2609850"/>
          <p14:tracePt t="14843" x="4984750" y="2609850"/>
          <p14:tracePt t="14847" x="5003800" y="2609850"/>
          <p14:tracePt t="14860" x="5022850" y="2609850"/>
          <p14:tracePt t="14877" x="5060950" y="2609850"/>
          <p14:tracePt t="14879" x="5086350" y="2609850"/>
          <p14:tracePt t="14893" x="5137150" y="2609850"/>
          <p14:tracePt t="14910" x="5200650" y="2609850"/>
          <p14:tracePt t="14927" x="5251450" y="2597150"/>
          <p14:tracePt t="14943" x="5314950" y="2590800"/>
          <p14:tracePt t="14960" x="5372100" y="2578100"/>
          <p14:tracePt t="14976" x="5422900" y="2565400"/>
          <p14:tracePt t="14993" x="5461000" y="2559050"/>
          <p14:tracePt t="15010" x="5492750" y="2552700"/>
          <p14:tracePt t="15026" x="5518150" y="2546350"/>
          <p14:tracePt t="15031" x="5537200" y="2540000"/>
          <p14:tracePt t="15043" x="5549900" y="2533650"/>
          <p14:tracePt t="15060" x="5588000" y="2520950"/>
          <p14:tracePt t="15063" x="5607050" y="2514600"/>
          <p14:tracePt t="15076" x="5619750" y="2514600"/>
          <p14:tracePt t="15094" x="5657850" y="2495550"/>
          <p14:tracePt t="15110" x="5676900" y="2482850"/>
          <p14:tracePt t="15127" x="5695950" y="2476500"/>
          <p14:tracePt t="15144" x="5721350" y="2457450"/>
          <p14:tracePt t="15160" x="5740400" y="2444750"/>
          <p14:tracePt t="15177" x="5765800" y="2432050"/>
          <p14:tracePt t="15193" x="5784850" y="2419350"/>
          <p14:tracePt t="15210" x="5803900" y="2413000"/>
          <p14:tracePt t="15226" x="5810250" y="2393950"/>
          <p14:tracePt t="15243" x="5822950" y="2374900"/>
          <p14:tracePt t="15259" x="5829300" y="2362200"/>
          <p14:tracePt t="15262" x="5835650" y="2349500"/>
          <p14:tracePt t="15276" x="5835650" y="2343150"/>
          <p14:tracePt t="15293" x="5842000" y="2317750"/>
          <p14:tracePt t="15294" x="5842000" y="2311400"/>
          <p14:tracePt t="15309" x="5842000" y="2292350"/>
          <p14:tracePt t="15326" x="5842000" y="2279650"/>
          <p14:tracePt t="15343" x="5842000" y="2260600"/>
          <p14:tracePt t="15360" x="5842000" y="2235200"/>
          <p14:tracePt t="15376" x="5835650" y="2209800"/>
          <p14:tracePt t="15394" x="5829300" y="2190750"/>
          <p14:tracePt t="15410" x="5822950" y="2171700"/>
          <p14:tracePt t="15427" x="5810250" y="2159000"/>
          <p14:tracePt t="15430" x="5797550" y="2146300"/>
          <p14:tracePt t="15443" x="5797550" y="2139950"/>
          <p14:tracePt t="15460" x="5772150" y="2120900"/>
          <p14:tracePt t="15464" x="5765800" y="2120900"/>
          <p14:tracePt t="15476" x="5753100" y="2114550"/>
          <p14:tracePt t="15493" x="5702300" y="2089150"/>
          <p14:tracePt t="15510" x="5638800" y="2076450"/>
          <p14:tracePt t="15526" x="5562600" y="2057400"/>
          <p14:tracePt t="15543" x="5448300" y="2032000"/>
          <p14:tracePt t="15560" x="5327650" y="2006600"/>
          <p14:tracePt t="15576" x="5200650" y="1981200"/>
          <p14:tracePt t="15593" x="5080000" y="1955800"/>
          <p14:tracePt t="15610" x="4972050" y="1943100"/>
          <p14:tracePt t="15615" x="4933950" y="1943100"/>
          <p14:tracePt t="15627" x="4883150" y="1943100"/>
          <p14:tracePt t="15644" x="4768850" y="1943100"/>
          <p14:tracePt t="15660" x="4616450" y="1943100"/>
          <p14:tracePt t="15664" x="4546600" y="1943100"/>
          <p14:tracePt t="15678" x="4387850" y="1943100"/>
          <p14:tracePt t="15694" x="4260850" y="1943100"/>
          <p14:tracePt t="15710" x="4171950" y="1943100"/>
          <p14:tracePt t="15726" x="4133850" y="1943100"/>
          <p14:tracePt t="15743" x="4114800" y="1943100"/>
          <p14:tracePt t="15760" x="4108450" y="1943100"/>
          <p14:tracePt t="15777" x="4102100" y="1943100"/>
          <p14:tracePt t="15793" x="4095750" y="1943100"/>
          <p14:tracePt t="15810" x="4089400" y="1943100"/>
          <p14:tracePt t="15826" x="4083050" y="1943100"/>
          <p14:tracePt t="15950" x="0" y="0"/>
        </p14:tracePtLst>
        <p14:tracePtLst>
          <p14:tracePt t="24176" x="2171700" y="2482850"/>
          <p14:tracePt t="24231" x="2178050" y="2482850"/>
          <p14:tracePt t="24240" x="2184400" y="2482850"/>
          <p14:tracePt t="24247" x="2190750" y="2482850"/>
          <p14:tracePt t="24257" x="2203450" y="2482850"/>
          <p14:tracePt t="24274" x="2228850" y="2482850"/>
          <p14:tracePt t="24290" x="2260600" y="2489200"/>
          <p14:tracePt t="24307" x="2336800" y="2501900"/>
          <p14:tracePt t="24323" x="2451100" y="2527300"/>
          <p14:tracePt t="24326" x="2514600" y="2540000"/>
          <p14:tracePt t="24340" x="2578100" y="2552700"/>
          <p14:tracePt t="24356" x="2749550" y="2565400"/>
          <p14:tracePt t="24358" x="2832100" y="2565400"/>
          <p14:tracePt t="24373" x="3022600" y="2565400"/>
          <p14:tracePt t="24390" x="3225800" y="2565400"/>
          <p14:tracePt t="24407" x="3403600" y="2565400"/>
          <p14:tracePt t="24423" x="3562350" y="2565400"/>
          <p14:tracePt t="24439" x="3676650" y="2565400"/>
          <p14:tracePt t="24456" x="3784600" y="2565400"/>
          <p14:tracePt t="24473" x="3892550" y="2565400"/>
          <p14:tracePt t="24490" x="3987800" y="2565400"/>
          <p14:tracePt t="24506" x="4083050" y="2565400"/>
          <p14:tracePt t="24523" x="4171950" y="2565400"/>
          <p14:tracePt t="24539" x="4248150" y="2565400"/>
          <p14:tracePt t="24556" x="4311650" y="2565400"/>
          <p14:tracePt t="24557" x="4343400" y="2565400"/>
          <p14:tracePt t="24573" x="4400550" y="2565400"/>
          <p14:tracePt t="24589" x="4464050" y="2565400"/>
          <p14:tracePt t="24606" x="4533900" y="2565400"/>
          <p14:tracePt t="24623" x="4603750" y="2565400"/>
          <p14:tracePt t="24639" x="4692650" y="2565400"/>
          <p14:tracePt t="24656" x="4787900" y="2565400"/>
          <p14:tracePt t="24673" x="4883150" y="2565400"/>
          <p14:tracePt t="24689" x="4991100" y="2565400"/>
          <p14:tracePt t="24706" x="5080000" y="2565400"/>
          <p14:tracePt t="24723" x="5162550" y="2565400"/>
          <p14:tracePt t="24739" x="5232400" y="2565400"/>
          <p14:tracePt t="24756" x="5295900" y="2565400"/>
          <p14:tracePt t="24757" x="5321300" y="2565400"/>
          <p14:tracePt t="24773" x="5353050" y="2565400"/>
          <p14:tracePt t="24789" x="5441950" y="2565400"/>
          <p14:tracePt t="24806" x="5492750" y="2565400"/>
          <p14:tracePt t="24823" x="5543550" y="2565400"/>
          <p14:tracePt t="24839" x="5575300" y="2565400"/>
          <p14:tracePt t="24856" x="5613400" y="2565400"/>
          <p14:tracePt t="24873" x="5626100" y="2565400"/>
          <p14:tracePt t="24889" x="5651500" y="2559050"/>
          <p14:tracePt t="24906" x="5676900" y="2546350"/>
          <p14:tracePt t="24923" x="5689600" y="2533650"/>
          <p14:tracePt t="24939" x="5715000" y="2520950"/>
          <p14:tracePt t="24956" x="5727700" y="2501900"/>
          <p14:tracePt t="24959" x="5734050" y="2489200"/>
          <p14:tracePt t="24973" x="5746750" y="2470150"/>
          <p14:tracePt t="24990" x="5753100" y="2451100"/>
          <p14:tracePt t="25006" x="5765800" y="2425700"/>
          <p14:tracePt t="25023" x="5772150" y="2413000"/>
          <p14:tracePt t="25039" x="5778500" y="2393950"/>
          <p14:tracePt t="25056" x="5778500" y="2374900"/>
          <p14:tracePt t="25073" x="5778500" y="2355850"/>
          <p14:tracePt t="25090" x="5778500" y="2336800"/>
          <p14:tracePt t="25106" x="5772150" y="2311400"/>
          <p14:tracePt t="25123" x="5759450" y="2286000"/>
          <p14:tracePt t="25139" x="5753100" y="2273300"/>
          <p14:tracePt t="25142" x="5746750" y="2266950"/>
          <p14:tracePt t="25156" x="5740400" y="2260600"/>
          <p14:tracePt t="25173" x="5702300" y="2235200"/>
          <p14:tracePt t="25189" x="5676900" y="2216150"/>
          <p14:tracePt t="25206" x="5638800" y="2209800"/>
          <p14:tracePt t="25223" x="5594350" y="2184400"/>
          <p14:tracePt t="25239" x="5537200" y="2152650"/>
          <p14:tracePt t="25256" x="5454650" y="2127250"/>
          <p14:tracePt t="25272" x="5372100" y="2101850"/>
          <p14:tracePt t="25289" x="5302250" y="2089150"/>
          <p14:tracePt t="25306" x="5245100" y="2076450"/>
          <p14:tracePt t="25322" x="5194300" y="2063750"/>
          <p14:tracePt t="25339" x="5162550" y="2057400"/>
          <p14:tracePt t="25356" x="5143500" y="2057400"/>
          <p14:tracePt t="25373" x="5118100" y="2057400"/>
          <p14:tracePt t="25389" x="5105400" y="2057400"/>
          <p14:tracePt t="25406" x="5086350" y="2057400"/>
          <p14:tracePt t="25422" x="5067300" y="2057400"/>
          <p14:tracePt t="25439" x="5041900" y="2057400"/>
          <p14:tracePt t="25456" x="5029200" y="2057400"/>
          <p14:tracePt t="25472" x="5003800" y="2063750"/>
          <p14:tracePt t="25489" x="4991100" y="2070100"/>
          <p14:tracePt t="25506" x="4959350" y="2082800"/>
          <p14:tracePt t="25523" x="4946650" y="2089150"/>
          <p14:tracePt t="25525" x="4933950" y="2095500"/>
          <p14:tracePt t="25539" x="4933950" y="2101850"/>
          <p14:tracePt t="25556" x="4914900" y="2108200"/>
          <p14:tracePt t="25572" x="4908550" y="2114550"/>
          <p14:tracePt t="25574" x="4895850" y="2120900"/>
          <p14:tracePt t="25590" x="4889500" y="2127250"/>
          <p14:tracePt t="25606" x="4883150" y="2133600"/>
          <p14:tracePt t="25623" x="4883150" y="2139950"/>
          <p14:tracePt t="25639" x="4883150" y="2152650"/>
          <p14:tracePt t="25656" x="4876800" y="2159000"/>
          <p14:tracePt t="25673" x="4876800" y="2165350"/>
          <p14:tracePt t="26030" x="0" y="0"/>
        </p14:tracePtLst>
        <p14:tracePtLst>
          <p14:tracePt t="27168" x="6203950" y="2489200"/>
          <p14:tracePt t="27288" x="6216650" y="2489200"/>
          <p14:tracePt t="27295" x="6235700" y="2489200"/>
          <p14:tracePt t="27306" x="6280150" y="2489200"/>
          <p14:tracePt t="27322" x="6394450" y="2489200"/>
          <p14:tracePt t="27339" x="6546850" y="2489200"/>
          <p14:tracePt t="27355" x="6699250" y="2489200"/>
          <p14:tracePt t="27372" x="6851650" y="2489200"/>
          <p14:tracePt t="27374" x="6915150" y="2489200"/>
          <p14:tracePt t="27389" x="7029450" y="2489200"/>
          <p14:tracePt t="27405" x="7137400" y="2489200"/>
          <p14:tracePt t="27423" x="7245350" y="2489200"/>
          <p14:tracePt t="27439" x="7340600" y="2489200"/>
          <p14:tracePt t="27456" x="7435850" y="2489200"/>
          <p14:tracePt t="27472" x="7524750" y="2489200"/>
          <p14:tracePt t="27489" x="7600950" y="2489200"/>
          <p14:tracePt t="27506" x="7658100" y="2489200"/>
          <p14:tracePt t="27522" x="7683500" y="2489200"/>
          <p14:tracePt t="27526" x="7689850" y="2489200"/>
          <p14:tracePt t="27539" x="7702550" y="2489200"/>
          <p14:tracePt t="27556" x="7715250" y="2489200"/>
          <p14:tracePt t="27572" x="7727950" y="2489200"/>
          <p14:tracePt t="27589" x="7753350" y="2482850"/>
          <p14:tracePt t="27606" x="7766050" y="2482850"/>
          <p14:tracePt t="27622" x="7785100" y="2482850"/>
          <p14:tracePt t="27639" x="7804150" y="2482850"/>
          <p14:tracePt t="27655" x="7823200" y="2482850"/>
          <p14:tracePt t="27672" x="7854950" y="2482850"/>
          <p14:tracePt t="27689" x="7886700" y="2482850"/>
          <p14:tracePt t="27705" x="7918450" y="2482850"/>
          <p14:tracePt t="27722" x="7956550" y="2482850"/>
          <p14:tracePt t="27739" x="7988300" y="2482850"/>
          <p14:tracePt t="27755" x="8026400" y="2482850"/>
          <p14:tracePt t="27772" x="8070850" y="2482850"/>
          <p14:tracePt t="27789" x="8108950" y="2482850"/>
          <p14:tracePt t="27790" x="8128000" y="2482850"/>
          <p14:tracePt t="27805" x="8153400" y="2482850"/>
          <p14:tracePt t="27822" x="8172450" y="2482850"/>
          <p14:tracePt t="27839" x="8178800" y="2482850"/>
          <p14:tracePt t="27855" x="8197850" y="2482850"/>
          <p14:tracePt t="27872" x="8210550" y="2482850"/>
          <p14:tracePt t="27889" x="8223250" y="2482850"/>
          <p14:tracePt t="27905" x="8229600" y="2482850"/>
          <p14:tracePt t="27922" x="8242300" y="2482850"/>
          <p14:tracePt t="28151" x="8248650" y="2482850"/>
          <p14:tracePt t="28160" x="8255000" y="2482850"/>
          <p14:tracePt t="28177" x="8261350" y="2482850"/>
          <p14:tracePt t="28184" x="8267700" y="2482850"/>
          <p14:tracePt t="28192" x="8274050" y="2482850"/>
          <p14:tracePt t="28206" x="8305800" y="2482850"/>
          <p14:tracePt t="28222" x="8350250" y="2482850"/>
          <p14:tracePt t="28238" x="8426450" y="2482850"/>
          <p14:tracePt t="28255" x="8509000" y="2482850"/>
          <p14:tracePt t="28272" x="8597900" y="2482850"/>
          <p14:tracePt t="28288" x="8661400" y="2482850"/>
          <p14:tracePt t="28305" x="8712200" y="2482850"/>
          <p14:tracePt t="28322" x="8743950" y="2482850"/>
          <p14:tracePt t="28338" x="8769350" y="2482850"/>
          <p14:tracePt t="28355" x="8794750" y="2482850"/>
          <p14:tracePt t="28358" x="8807450" y="2482850"/>
          <p14:tracePt t="28372" x="8820150" y="2482850"/>
          <p14:tracePt t="28389" x="8839200" y="2482850"/>
          <p14:tracePt t="28392" x="8851900" y="2482850"/>
          <p14:tracePt t="28407" x="8864600" y="2482850"/>
          <p14:tracePt t="28422" x="8883650" y="2482850"/>
          <p14:tracePt t="28439" x="8902700" y="2482850"/>
          <p14:tracePt t="28456" x="8921750" y="2482850"/>
          <p14:tracePt t="28472" x="8947150" y="2482850"/>
          <p14:tracePt t="28489" x="8966200" y="2482850"/>
          <p14:tracePt t="28505" x="8985250" y="2482850"/>
          <p14:tracePt t="28522" x="9017000" y="2482850"/>
          <p14:tracePt t="28526" x="9036050" y="2482850"/>
          <p14:tracePt t="28539" x="9055100" y="2482850"/>
          <p14:tracePt t="28555" x="9086850" y="2482850"/>
          <p14:tracePt t="28572" x="9118600" y="2482850"/>
          <p14:tracePt t="28588" x="9156700" y="2482850"/>
          <p14:tracePt t="28591" x="9175750" y="2482850"/>
          <p14:tracePt t="28606" x="9226550" y="2482850"/>
          <p14:tracePt t="28622" x="9290050" y="2482850"/>
          <p14:tracePt t="28638" x="9353550" y="2482850"/>
          <p14:tracePt t="28655" x="9423400" y="2482850"/>
          <p14:tracePt t="28672" x="9461500" y="2482850"/>
          <p14:tracePt t="28689" x="9486900" y="2482850"/>
          <p14:tracePt t="28705" x="9499600" y="2482850"/>
          <p14:tracePt t="28722" x="9505950" y="2482850"/>
          <p14:tracePt t="28739" x="9512300" y="2482850"/>
          <p14:tracePt t="28755" x="9518650" y="2482850"/>
          <p14:tracePt t="28772" x="9525000" y="2482850"/>
          <p14:tracePt t="28789" x="9531350" y="2482850"/>
          <p14:tracePt t="28808" x="9537700" y="2482850"/>
          <p14:tracePt t="30519" x="0" y="0"/>
        </p14:tracePtLst>
        <p14:tracePtLst>
          <p14:tracePt t="32336" x="1263650" y="2978150"/>
          <p14:tracePt t="32367" x="1263650" y="2984500"/>
          <p14:tracePt t="32399" x="1270000" y="2984500"/>
          <p14:tracePt t="32416" x="1276350" y="2984500"/>
          <p14:tracePt t="32424" x="1282700" y="2984500"/>
          <p14:tracePt t="32440" x="1289050" y="2984500"/>
          <p14:tracePt t="32447" x="1301750" y="2984500"/>
          <p14:tracePt t="32454" x="1308100" y="2984500"/>
          <p14:tracePt t="32470" x="1346200" y="2984500"/>
          <p14:tracePt t="32487" x="1390650" y="2984500"/>
          <p14:tracePt t="32504" x="1473200" y="2984500"/>
          <p14:tracePt t="32520" x="1568450" y="2984500"/>
          <p14:tracePt t="32537" x="1670050" y="2984500"/>
          <p14:tracePt t="32554" x="1733550" y="2984500"/>
          <p14:tracePt t="32570" x="1771650" y="2984500"/>
          <p14:tracePt t="32587" x="1790700" y="2984500"/>
          <p14:tracePt t="32604" x="1809750" y="2984500"/>
          <p14:tracePt t="32620" x="1822450" y="2984500"/>
          <p14:tracePt t="32637" x="1841500" y="2971800"/>
          <p14:tracePt t="32653" x="1860550" y="2959100"/>
          <p14:tracePt t="32670" x="1866900" y="2921000"/>
          <p14:tracePt t="32687" x="1873250" y="2882900"/>
          <p14:tracePt t="32704" x="1873250" y="2838450"/>
          <p14:tracePt t="32721" x="1873250" y="2800350"/>
          <p14:tracePt t="32737" x="1873250" y="2768600"/>
          <p14:tracePt t="32754" x="1873250" y="2743200"/>
          <p14:tracePt t="32771" x="1873250" y="2711450"/>
          <p14:tracePt t="32787" x="1866900" y="2692400"/>
          <p14:tracePt t="32803" x="1854200" y="2667000"/>
          <p14:tracePt t="32805" x="1847850" y="2660650"/>
          <p14:tracePt t="32820" x="1835150" y="2647950"/>
          <p14:tracePt t="32837" x="1784350" y="2616200"/>
          <p14:tracePt t="32854" x="1752600" y="2597150"/>
          <p14:tracePt t="32870" x="1708150" y="2584450"/>
          <p14:tracePt t="32887" x="1663700" y="2578100"/>
          <p14:tracePt t="32904" x="1619250" y="2578100"/>
          <p14:tracePt t="32920" x="1568450" y="2578100"/>
          <p14:tracePt t="32937" x="1536700" y="2578100"/>
          <p14:tracePt t="32954" x="1504950" y="2578100"/>
          <p14:tracePt t="32970" x="1473200" y="2590800"/>
          <p14:tracePt t="32975" x="1466850" y="2597150"/>
          <p14:tracePt t="32987" x="1454150" y="2603500"/>
          <p14:tracePt t="33004" x="1428750" y="2622550"/>
          <p14:tracePt t="33006" x="1422400" y="2635250"/>
          <p14:tracePt t="33021" x="1422400" y="2654300"/>
          <p14:tracePt t="33037" x="1409700" y="2698750"/>
          <p14:tracePt t="33054" x="1409700" y="2724150"/>
          <p14:tracePt t="33070" x="1409700" y="2755900"/>
          <p14:tracePt t="33087" x="1409700" y="2787650"/>
          <p14:tracePt t="33103" x="1422400" y="2806700"/>
          <p14:tracePt t="33120" x="1441450" y="2832100"/>
          <p14:tracePt t="33137" x="1454150" y="2844800"/>
          <p14:tracePt t="33153" x="1466850" y="2857500"/>
          <p14:tracePt t="33170" x="1466850" y="2863850"/>
          <p14:tracePt t="33358" x="0" y="0"/>
        </p14:tracePtLst>
        <p14:tracePtLst>
          <p14:tracePt t="34208" x="2178050" y="3022600"/>
          <p14:tracePt t="34232" x="2178050" y="3028950"/>
          <p14:tracePt t="34240" x="2184400" y="3028950"/>
          <p14:tracePt t="34254" x="2209800" y="3028950"/>
          <p14:tracePt t="34270" x="2235200" y="3028950"/>
          <p14:tracePt t="34286" x="2286000" y="3028950"/>
          <p14:tracePt t="34303" x="2349500" y="3028950"/>
          <p14:tracePt t="34320" x="2432050" y="3028950"/>
          <p14:tracePt t="34337" x="2552700" y="3028950"/>
          <p14:tracePt t="34353" x="2711450" y="3035300"/>
          <p14:tracePt t="34370" x="2908300" y="3035300"/>
          <p14:tracePt t="34386" x="3143250" y="3035300"/>
          <p14:tracePt t="34403" x="3422650" y="3035300"/>
          <p14:tracePt t="34419" x="3670300" y="3035300"/>
          <p14:tracePt t="34436" x="3879850" y="3035300"/>
          <p14:tracePt t="34453" x="4108450" y="3035300"/>
          <p14:tracePt t="34470" x="4229100" y="3035300"/>
          <p14:tracePt t="34487" x="4324350" y="3035300"/>
          <p14:tracePt t="34503" x="4419600" y="3035300"/>
          <p14:tracePt t="34520" x="4514850" y="3035300"/>
          <p14:tracePt t="34525" x="4572000" y="3035300"/>
          <p14:tracePt t="34537" x="4622800" y="3035300"/>
          <p14:tracePt t="34553" x="4711700" y="3035300"/>
          <p14:tracePt t="34570" x="4794250" y="3035300"/>
          <p14:tracePt t="34587" x="4864100" y="3035300"/>
          <p14:tracePt t="34603" x="4927600" y="3035300"/>
          <p14:tracePt t="34606" x="4959350" y="3035300"/>
          <p14:tracePt t="34620" x="4991100" y="3035300"/>
          <p14:tracePt t="34637" x="5054600" y="3035300"/>
          <p14:tracePt t="34640" x="5092700" y="3035300"/>
          <p14:tracePt t="34654" x="5168900" y="3028950"/>
          <p14:tracePt t="34670" x="5226050" y="3016250"/>
          <p14:tracePt t="34687" x="5270500" y="3003550"/>
          <p14:tracePt t="34703" x="5295900" y="2990850"/>
          <p14:tracePt t="34720" x="5321300" y="2984500"/>
          <p14:tracePt t="34736" x="5334000" y="2959100"/>
          <p14:tracePt t="34753" x="5353050" y="2940050"/>
          <p14:tracePt t="34770" x="5372100" y="2914650"/>
          <p14:tracePt t="34786" x="5378450" y="2895600"/>
          <p14:tracePt t="34803" x="5384800" y="2876550"/>
          <p14:tracePt t="34819" x="5384800" y="2870200"/>
          <p14:tracePt t="34836" x="5384800" y="2857500"/>
          <p14:tracePt t="34837" x="5384800" y="2838450"/>
          <p14:tracePt t="34853" x="5378450" y="2825750"/>
          <p14:tracePt t="34869" x="5346700" y="2787650"/>
          <p14:tracePt t="34886" x="5283200" y="2749550"/>
          <p14:tracePt t="34903" x="5194300" y="2724150"/>
          <p14:tracePt t="34919" x="5099050" y="2698750"/>
          <p14:tracePt t="34936" x="5003800" y="2686050"/>
          <p14:tracePt t="34952" x="4914900" y="2660650"/>
          <p14:tracePt t="34970" x="4826000" y="2654300"/>
          <p14:tracePt t="34986" x="4718050" y="2654300"/>
          <p14:tracePt t="35003" x="4610100" y="2654300"/>
          <p14:tracePt t="35006" x="4559300" y="2654300"/>
          <p14:tracePt t="35019" x="4502150" y="2654300"/>
          <p14:tracePt t="35036" x="4419600" y="2654300"/>
          <p14:tracePt t="35053" x="4343400" y="2667000"/>
          <p14:tracePt t="35070" x="4311650" y="2679700"/>
          <p14:tracePt t="35086" x="4292600" y="2692400"/>
          <p14:tracePt t="35103" x="4260850" y="2717800"/>
          <p14:tracePt t="35119" x="4241800" y="2749550"/>
          <p14:tracePt t="35136" x="4222750" y="2774950"/>
          <p14:tracePt t="35153" x="4210050" y="2800350"/>
          <p14:tracePt t="35170" x="4203700" y="2819400"/>
          <p14:tracePt t="35186" x="4203700" y="2838450"/>
          <p14:tracePt t="35203" x="4203700" y="2857500"/>
          <p14:tracePt t="35220" x="4210050" y="2895600"/>
          <p14:tracePt t="35222" x="4222750" y="2914650"/>
          <p14:tracePt t="35236" x="4241800" y="2921000"/>
          <p14:tracePt t="35253" x="4324350" y="2984500"/>
          <p14:tracePt t="35270" x="4413250" y="3022600"/>
          <p14:tracePt t="35286" x="4540250" y="3067050"/>
          <p14:tracePt t="35303" x="4686300" y="3086100"/>
          <p14:tracePt t="35320" x="4838700" y="3105150"/>
          <p14:tracePt t="35336" x="4965700" y="3105150"/>
          <p14:tracePt t="35353" x="5054600" y="3105150"/>
          <p14:tracePt t="35370" x="5111750" y="3105150"/>
          <p14:tracePt t="35386" x="5143500" y="3092450"/>
          <p14:tracePt t="35403" x="5181600" y="3073400"/>
          <p14:tracePt t="35419" x="5213350" y="3054350"/>
          <p14:tracePt t="35423" x="5226050" y="3041650"/>
          <p14:tracePt t="35436" x="5238750" y="3035300"/>
          <p14:tracePt t="35454" x="5264150" y="3003550"/>
          <p14:tracePt t="35470" x="5270500" y="2984500"/>
          <p14:tracePt t="35487" x="5270500" y="2959100"/>
          <p14:tracePt t="35503" x="5270500" y="2940050"/>
          <p14:tracePt t="35520" x="5270500" y="2921000"/>
          <p14:tracePt t="35536" x="5270500" y="2895600"/>
          <p14:tracePt t="35553" x="5264150" y="2863850"/>
          <p14:tracePt t="35569" x="5251450" y="2844800"/>
          <p14:tracePt t="35586" x="5245100" y="2819400"/>
          <p14:tracePt t="35603" x="5238750" y="2800350"/>
          <p14:tracePt t="35619" x="5213350" y="2768600"/>
          <p14:tracePt t="35622" x="5194300" y="2762250"/>
          <p14:tracePt t="35636" x="5181600" y="2749550"/>
          <p14:tracePt t="35653" x="5118100" y="2711450"/>
          <p14:tracePt t="35670" x="5067300" y="2686050"/>
          <p14:tracePt t="35686" x="5010150" y="2673350"/>
          <p14:tracePt t="35703" x="4940300" y="2660650"/>
          <p14:tracePt t="35719" x="4845050" y="2635250"/>
          <p14:tracePt t="35736" x="4756150" y="2622550"/>
          <p14:tracePt t="35753" x="4667250" y="2603500"/>
          <p14:tracePt t="35770" x="4603750" y="2597150"/>
          <p14:tracePt t="35786" x="4540250" y="2597150"/>
          <p14:tracePt t="35803" x="4464050" y="2597150"/>
          <p14:tracePt t="35819" x="4362450" y="2597150"/>
          <p14:tracePt t="35822" x="4318000" y="2609850"/>
          <p14:tracePt t="35836" x="4286250" y="2616200"/>
          <p14:tracePt t="35853" x="4191000" y="2641600"/>
          <p14:tracePt t="35870" x="4146550" y="2667000"/>
          <p14:tracePt t="35886" x="4108450" y="2692400"/>
          <p14:tracePt t="35903" x="4083050" y="2711450"/>
          <p14:tracePt t="35919" x="4057650" y="2736850"/>
          <p14:tracePt t="35936" x="4032250" y="2762250"/>
          <p14:tracePt t="35953" x="4025900" y="2787650"/>
          <p14:tracePt t="35969" x="4013200" y="2806700"/>
          <p14:tracePt t="35986" x="4013200" y="2819400"/>
          <p14:tracePt t="36002" x="4013200" y="2832100"/>
          <p14:tracePt t="36019" x="4013200" y="2851150"/>
          <p14:tracePt t="36036" x="4013200" y="2870200"/>
          <p14:tracePt t="36038" x="4013200" y="2876550"/>
          <p14:tracePt t="36052" x="4013200" y="2889250"/>
          <p14:tracePt t="36069" x="4032250" y="2927350"/>
          <p14:tracePt t="36085" x="4057650" y="2952750"/>
          <p14:tracePt t="36102" x="4108450" y="2978150"/>
          <p14:tracePt t="36119" x="4191000" y="3003550"/>
          <p14:tracePt t="36136" x="4292600" y="3035300"/>
          <p14:tracePt t="36152" x="4400550" y="3054350"/>
          <p14:tracePt t="36169" x="4502150" y="3054350"/>
          <p14:tracePt t="36186" x="4603750" y="3054350"/>
          <p14:tracePt t="36203" x="4705350" y="3054350"/>
          <p14:tracePt t="36207" x="4743450" y="3054350"/>
          <p14:tracePt t="36220" x="4775200" y="3054350"/>
          <p14:tracePt t="36236" x="4832350" y="3054350"/>
          <p14:tracePt t="36239" x="4851400" y="3054350"/>
          <p14:tracePt t="36253" x="4883150" y="3054350"/>
          <p14:tracePt t="36270" x="4902200" y="3048000"/>
          <p14:tracePt t="36286" x="4921250" y="3035300"/>
          <p14:tracePt t="36303" x="4933950" y="3028950"/>
          <p14:tracePt t="36319" x="4953000" y="3016250"/>
          <p14:tracePt t="36336" x="4959350" y="3009900"/>
          <p14:tracePt t="36353" x="4972050" y="2997200"/>
          <p14:tracePt t="36702" x="0" y="0"/>
        </p14:tracePtLst>
        <p14:tracePtLst>
          <p14:tracePt t="37802" x="5816600" y="2971800"/>
          <p14:tracePt t="37888" x="5822950" y="2971800"/>
          <p14:tracePt t="37897" x="5835650" y="2971800"/>
          <p14:tracePt t="37904" x="5861050" y="2971800"/>
          <p14:tracePt t="37919" x="5911850" y="2971800"/>
          <p14:tracePt t="37938" x="6007100" y="2971800"/>
          <p14:tracePt t="37952" x="6146800" y="2971800"/>
          <p14:tracePt t="37969" x="6305550" y="2971800"/>
          <p14:tracePt t="37985" x="6477000" y="2971800"/>
          <p14:tracePt t="38002" x="6642100" y="2971800"/>
          <p14:tracePt t="38019" x="6813550" y="2971800"/>
          <p14:tracePt t="38035" x="6946900" y="2971800"/>
          <p14:tracePt t="38052" x="7080250" y="2971800"/>
          <p14:tracePt t="38054" x="7131050" y="2971800"/>
          <p14:tracePt t="38068" x="7175500" y="2971800"/>
          <p14:tracePt t="38085" x="7289800" y="2971800"/>
          <p14:tracePt t="38102" x="7359650" y="2971800"/>
          <p14:tracePt t="38119" x="7416800" y="2971800"/>
          <p14:tracePt t="38136" x="7467600" y="2971800"/>
          <p14:tracePt t="38152" x="7518400" y="2971800"/>
          <p14:tracePt t="38169" x="7562850" y="2971800"/>
          <p14:tracePt t="38185" x="7620000" y="2971800"/>
          <p14:tracePt t="38202" x="7670800" y="2971800"/>
          <p14:tracePt t="38219" x="7708900" y="2971800"/>
          <p14:tracePt t="38223" x="7727950" y="2971800"/>
          <p14:tracePt t="38235" x="7747000" y="2971800"/>
          <p14:tracePt t="38252" x="7785100" y="2971800"/>
          <p14:tracePt t="38268" x="7829550" y="2971800"/>
          <p14:tracePt t="38270" x="7854950" y="2971800"/>
          <p14:tracePt t="38285" x="7918450" y="2971800"/>
          <p14:tracePt t="38301" x="7981950" y="2971800"/>
          <p14:tracePt t="38318" x="8051800" y="2971800"/>
          <p14:tracePt t="38335" x="8096250" y="2971800"/>
          <p14:tracePt t="38351" x="8147050" y="2971800"/>
          <p14:tracePt t="38368" x="8210550" y="2978150"/>
          <p14:tracePt t="38385" x="8261350" y="2984500"/>
          <p14:tracePt t="38401" x="8318500" y="2990850"/>
          <p14:tracePt t="38418" x="8369300" y="2990850"/>
          <p14:tracePt t="38435" x="8401050" y="2990850"/>
          <p14:tracePt t="38451" x="8426450" y="2990850"/>
          <p14:tracePt t="38468" x="8445500" y="2990850"/>
          <p14:tracePt t="38469" x="8458200" y="2990850"/>
          <p14:tracePt t="38485" x="8470900" y="2990850"/>
          <p14:tracePt t="38501" x="8483600" y="2990850"/>
          <p14:tracePt t="38518" x="8489950" y="2990850"/>
          <p14:tracePt t="38542" x="8496300" y="2990850"/>
          <p14:tracePt t="38558" x="8502650" y="2990850"/>
          <p14:tracePt t="38574" x="8509000" y="2990850"/>
          <p14:tracePt t="38585" x="8515350" y="2990850"/>
          <p14:tracePt t="38602" x="8521700" y="2990850"/>
          <p14:tracePt t="38623" x="8528050" y="2990850"/>
          <p14:tracePt t="38878" x="0" y="0"/>
        </p14:tracePtLst>
        <p14:tracePtLst>
          <p14:tracePt t="39487" x="6083300" y="3041650"/>
          <p14:tracePt t="39549" x="6096000" y="3041650"/>
          <p14:tracePt t="39557" x="6115050" y="3041650"/>
          <p14:tracePt t="39567" x="6140450" y="3041650"/>
          <p14:tracePt t="39584" x="6216650" y="3041650"/>
          <p14:tracePt t="39601" x="6311900" y="3041650"/>
          <p14:tracePt t="39618" x="6445250" y="3041650"/>
          <p14:tracePt t="39634" x="6616700" y="3041650"/>
          <p14:tracePt t="39651" x="6807200" y="3041650"/>
          <p14:tracePt t="39668" x="6985000" y="3041650"/>
          <p14:tracePt t="39671" x="7067550" y="3041650"/>
          <p14:tracePt t="39685" x="7156450" y="3041650"/>
          <p14:tracePt t="39702" x="7385050" y="3041650"/>
          <p14:tracePt t="39718" x="7524750" y="3041650"/>
          <p14:tracePt t="39735" x="7651750" y="3041650"/>
          <p14:tracePt t="39752" x="7766050" y="3041650"/>
          <p14:tracePt t="39768" x="7854950" y="3041650"/>
          <p14:tracePt t="39785" x="7943850" y="3041650"/>
          <p14:tracePt t="39802" x="8013700" y="3041650"/>
          <p14:tracePt t="39818" x="8089900" y="3041650"/>
          <p14:tracePt t="39835" x="8159750" y="3041650"/>
          <p14:tracePt t="39851" x="8223250" y="3041650"/>
          <p14:tracePt t="39854" x="8267700" y="3041650"/>
          <p14:tracePt t="39868" x="8299450" y="3041650"/>
          <p14:tracePt t="39885" x="8407400" y="3041650"/>
          <p14:tracePt t="39902" x="8464550" y="3041650"/>
          <p14:tracePt t="39918" x="8502650" y="3041650"/>
          <p14:tracePt t="39935" x="8534400" y="3041650"/>
          <p14:tracePt t="39951" x="8553450" y="3041650"/>
          <p14:tracePt t="39968" x="8572500" y="3041650"/>
          <p14:tracePt t="39986" x="8591550" y="3041650"/>
          <p14:tracePt t="40002" x="8629650" y="3041650"/>
          <p14:tracePt t="40018" x="8661400" y="3041650"/>
          <p14:tracePt t="40022" x="8680450" y="3041650"/>
          <p14:tracePt t="40035" x="8693150" y="3041650"/>
          <p14:tracePt t="40051" x="8718550" y="3041650"/>
          <p14:tracePt t="40068" x="8756650" y="3041650"/>
          <p14:tracePt t="40071" x="8775700" y="3041650"/>
          <p14:tracePt t="40085" x="8782050" y="3041650"/>
          <p14:tracePt t="40087" x="8801100" y="3041650"/>
          <p14:tracePt t="40102" x="8839200" y="3041650"/>
          <p14:tracePt t="40118" x="8890000" y="3041650"/>
          <p14:tracePt t="40134" x="8953500" y="3041650"/>
          <p14:tracePt t="40151" x="9017000" y="3041650"/>
          <p14:tracePt t="40168" x="9080500" y="3041650"/>
          <p14:tracePt t="40184" x="9150350" y="3041650"/>
          <p14:tracePt t="40201" x="9213850" y="3041650"/>
          <p14:tracePt t="40218" x="9302750" y="3041650"/>
          <p14:tracePt t="40235" x="9385300" y="3041650"/>
          <p14:tracePt t="40238" x="9429750" y="3041650"/>
          <p14:tracePt t="40252" x="9474200" y="3041650"/>
          <p14:tracePt t="40269" x="9550400" y="3041650"/>
          <p14:tracePt t="40271" x="9582150" y="3041650"/>
          <p14:tracePt t="40286" x="9639300" y="3041650"/>
          <p14:tracePt t="40302" x="9690100" y="3041650"/>
          <p14:tracePt t="40318" x="9747250" y="3041650"/>
          <p14:tracePt t="40334" x="9810750" y="3041650"/>
          <p14:tracePt t="40351" x="9867900" y="3041650"/>
          <p14:tracePt t="40368" x="9925050" y="3041650"/>
          <p14:tracePt t="40385" x="9963150" y="3041650"/>
          <p14:tracePt t="40401" x="9994900" y="3041650"/>
          <p14:tracePt t="40418" x="10001250" y="3041650"/>
          <p14:tracePt t="40435" x="10007600" y="3041650"/>
          <p14:tracePt t="40615" x="0" y="0"/>
        </p14:tracePtLst>
        <p14:tracePtLst>
          <p14:tracePt t="41686" x="1162050" y="3467100"/>
          <p14:tracePt t="41760" x="1181100" y="3467100"/>
          <p14:tracePt t="41768" x="1200150" y="3467100"/>
          <p14:tracePt t="41776" x="1244600" y="3467100"/>
          <p14:tracePt t="41785" x="1295400" y="3467100"/>
          <p14:tracePt t="41801" x="1435100" y="3467100"/>
          <p14:tracePt t="41818" x="1612900" y="3467100"/>
          <p14:tracePt t="41834" x="1809750" y="3467100"/>
          <p14:tracePt t="41851" x="2000250" y="3467100"/>
          <p14:tracePt t="41867" x="2159000" y="3467100"/>
          <p14:tracePt t="41870" x="2222500" y="3467100"/>
          <p14:tracePt t="41884" x="2286000" y="3467100"/>
          <p14:tracePt t="41901" x="2425700" y="3467100"/>
          <p14:tracePt t="41918" x="2533650" y="3467100"/>
          <p14:tracePt t="41934" x="2660650" y="3467100"/>
          <p14:tracePt t="41950" x="2800350" y="3467100"/>
          <p14:tracePt t="41967" x="2908300" y="3467100"/>
          <p14:tracePt t="41985" x="2959100" y="3467100"/>
          <p14:tracePt t="42001" x="2978150" y="3467100"/>
          <p14:tracePt t="42470" x="0" y="0"/>
        </p14:tracePtLst>
        <p14:tracePtLst>
          <p14:tracePt t="43137" x="1568450" y="3733800"/>
          <p14:tracePt t="43167" x="1568450" y="3752850"/>
          <p14:tracePt t="43176" x="1568450" y="3759200"/>
          <p14:tracePt t="43185" x="1568450" y="3765550"/>
          <p14:tracePt t="43200" x="1581150" y="3810000"/>
          <p14:tracePt t="43217" x="1581150" y="3848100"/>
          <p14:tracePt t="43234" x="1581150" y="3905250"/>
          <p14:tracePt t="43238" x="1581150" y="3937000"/>
          <p14:tracePt t="43251" x="1587500" y="3994150"/>
          <p14:tracePt t="43254" x="1587500" y="4025900"/>
          <p14:tracePt t="43267" x="1587500" y="4076700"/>
          <p14:tracePt t="43284" x="1612900" y="4197350"/>
          <p14:tracePt t="43288" x="1625600" y="4267200"/>
          <p14:tracePt t="43302" x="1651000" y="4394200"/>
          <p14:tracePt t="43318" x="1676400" y="4527550"/>
          <p14:tracePt t="43334" x="1701800" y="4635500"/>
          <p14:tracePt t="43350" x="1733550" y="4737100"/>
          <p14:tracePt t="43367" x="1765300" y="4826000"/>
          <p14:tracePt t="43384" x="1784350" y="4908550"/>
          <p14:tracePt t="43400" x="1809750" y="4972050"/>
          <p14:tracePt t="43417" x="1841500" y="5022850"/>
          <p14:tracePt t="43433" x="1879600" y="5080000"/>
          <p14:tracePt t="43450" x="1911350" y="5130800"/>
          <p14:tracePt t="43466" x="1943100" y="5168900"/>
          <p14:tracePt t="43483" x="1974850" y="5207000"/>
          <p14:tracePt t="43500" x="2012950" y="5238750"/>
          <p14:tracePt t="43503" x="2032000" y="5257800"/>
          <p14:tracePt t="43517" x="2051050" y="5276850"/>
          <p14:tracePt t="43520" x="2076450" y="5295900"/>
          <p14:tracePt t="43534" x="2139950" y="5340350"/>
          <p14:tracePt t="43550" x="2241550" y="5391150"/>
          <p14:tracePt t="43567" x="2374900" y="5441950"/>
          <p14:tracePt t="43584" x="2540000" y="5480050"/>
          <p14:tracePt t="43600" x="2743200" y="5524500"/>
          <p14:tracePt t="43617" x="3048000" y="5588000"/>
          <p14:tracePt t="43634" x="3441700" y="5664200"/>
          <p14:tracePt t="43650" x="3886200" y="5746750"/>
          <p14:tracePt t="43666" x="4286250" y="5835650"/>
          <p14:tracePt t="43683" x="4635500" y="5892800"/>
          <p14:tracePt t="43700" x="4933950" y="5911850"/>
          <p14:tracePt t="43703" x="5060950" y="5911850"/>
          <p14:tracePt t="43718" x="5391150" y="5911850"/>
          <p14:tracePt t="43735" x="5759450" y="5911850"/>
          <p14:tracePt t="43751" x="6159500" y="5892800"/>
          <p14:tracePt t="43767" x="6546850" y="5835650"/>
          <p14:tracePt t="43784" x="6902450" y="5765800"/>
          <p14:tracePt t="43801" x="7181850" y="5702300"/>
          <p14:tracePt t="43817" x="7385050" y="5670550"/>
          <p14:tracePt t="43834" x="7524750" y="5619750"/>
          <p14:tracePt t="43850" x="7639050" y="5581650"/>
          <p14:tracePt t="43866" x="7759700" y="5518150"/>
          <p14:tracePt t="43883" x="7867650" y="5448300"/>
          <p14:tracePt t="43900" x="7918450" y="5384800"/>
          <p14:tracePt t="43902" x="7937500" y="5353050"/>
          <p14:tracePt t="43916" x="7950200" y="5327650"/>
          <p14:tracePt t="43933" x="7975600" y="5257800"/>
          <p14:tracePt t="43950" x="7988300" y="5213350"/>
          <p14:tracePt t="43966" x="7988300" y="5149850"/>
          <p14:tracePt t="43983" x="8001000" y="5060950"/>
          <p14:tracePt t="44000" x="7994650" y="4940300"/>
          <p14:tracePt t="44017" x="7988300" y="4813300"/>
          <p14:tracePt t="44033" x="7962900" y="4705350"/>
          <p14:tracePt t="44050" x="7931150" y="4603750"/>
          <p14:tracePt t="44067" x="7899400" y="4527550"/>
          <p14:tracePt t="44070" x="7874000" y="4489450"/>
          <p14:tracePt t="44083" x="7854950" y="4464050"/>
          <p14:tracePt t="44100" x="7816850" y="4406900"/>
          <p14:tracePt t="44102" x="7804150" y="4394200"/>
          <p14:tracePt t="44117" x="7791450" y="4375150"/>
          <p14:tracePt t="44133" x="7753350" y="4324350"/>
          <p14:tracePt t="44150" x="7721600" y="4305300"/>
          <p14:tracePt t="44166" x="7677150" y="4279900"/>
          <p14:tracePt t="44183" x="7620000" y="4248150"/>
          <p14:tracePt t="44200" x="7556500" y="4216400"/>
          <p14:tracePt t="44216" x="7467600" y="4178300"/>
          <p14:tracePt t="44233" x="7366000" y="4140200"/>
          <p14:tracePt t="44250" x="7270750" y="4108450"/>
          <p14:tracePt t="44267" x="7169150" y="4064000"/>
          <p14:tracePt t="44284" x="7048500" y="4032250"/>
          <p14:tracePt t="44286" x="6985000" y="4013200"/>
          <p14:tracePt t="44300" x="6908800" y="3994150"/>
          <p14:tracePt t="44316" x="6711950" y="3962400"/>
          <p14:tracePt t="44334" x="6299200" y="3873500"/>
          <p14:tracePt t="44350" x="5924550" y="3803650"/>
          <p14:tracePt t="44366" x="5530850" y="3727450"/>
          <p14:tracePt t="44383" x="5213350" y="3708400"/>
          <p14:tracePt t="44400" x="4953000" y="3708400"/>
          <p14:tracePt t="44416" x="4705350" y="3708400"/>
          <p14:tracePt t="44433" x="4476750" y="3708400"/>
          <p14:tracePt t="44450" x="4229100" y="3708400"/>
          <p14:tracePt t="44466" x="3987800" y="3746500"/>
          <p14:tracePt t="44483" x="3740150" y="3784600"/>
          <p14:tracePt t="44500" x="3530600" y="3822700"/>
          <p14:tracePt t="44516" x="3327400" y="3854450"/>
          <p14:tracePt t="44518" x="3238500" y="3873500"/>
          <p14:tracePt t="44533" x="3086100" y="3905250"/>
          <p14:tracePt t="44550" x="2946400" y="3943350"/>
          <p14:tracePt t="44566" x="2825750" y="3962400"/>
          <p14:tracePt t="44584" x="2724150" y="3981450"/>
          <p14:tracePt t="44600" x="2628900" y="3987800"/>
          <p14:tracePt t="44616" x="2514600" y="3987800"/>
          <p14:tracePt t="44633" x="2387600" y="3987800"/>
          <p14:tracePt t="44650" x="2247900" y="3987800"/>
          <p14:tracePt t="44666" x="2108200" y="3987800"/>
          <p14:tracePt t="44670" x="2044700" y="3987800"/>
          <p14:tracePt t="44683" x="1981200" y="3987800"/>
          <p14:tracePt t="44700" x="1854200" y="3987800"/>
          <p14:tracePt t="44702" x="1803400" y="3987800"/>
          <p14:tracePt t="44716" x="1746250" y="3994150"/>
          <p14:tracePt t="44733" x="1631950" y="4019550"/>
          <p14:tracePt t="44749" x="1574800" y="4032250"/>
          <p14:tracePt t="44766" x="1524000" y="4038600"/>
          <p14:tracePt t="44783" x="1492250" y="4051300"/>
          <p14:tracePt t="44800" x="1460500" y="4057650"/>
          <p14:tracePt t="44816" x="1441450" y="4070350"/>
          <p14:tracePt t="44833" x="1416050" y="4083050"/>
          <p14:tracePt t="44850" x="1403350" y="4102100"/>
          <p14:tracePt t="44866" x="1384300" y="4140200"/>
          <p14:tracePt t="44883" x="1365250" y="4178300"/>
          <p14:tracePt t="44900" x="1346200" y="4222750"/>
          <p14:tracePt t="44902" x="1339850" y="4248150"/>
          <p14:tracePt t="44916" x="1333500" y="4267200"/>
          <p14:tracePt t="44934" x="1320800" y="4324350"/>
          <p14:tracePt t="44950" x="1320800" y="4368800"/>
          <p14:tracePt t="44966" x="1320800" y="4438650"/>
          <p14:tracePt t="44983" x="1346200" y="4508500"/>
          <p14:tracePt t="45000" x="1377950" y="4597400"/>
          <p14:tracePt t="45016" x="1422400" y="4692650"/>
          <p14:tracePt t="45033" x="1473200" y="4775200"/>
          <p14:tracePt t="45050" x="1536700" y="4864100"/>
          <p14:tracePt t="45066" x="1600200" y="4927600"/>
          <p14:tracePt t="45083" x="1663700" y="4978400"/>
          <p14:tracePt t="45100" x="1739900" y="5041900"/>
          <p14:tracePt t="45102" x="1790700" y="5073650"/>
          <p14:tracePt t="45116" x="1835150" y="5105400"/>
          <p14:tracePt t="45133" x="2019300" y="5187950"/>
          <p14:tracePt t="45150" x="2152650" y="5238750"/>
          <p14:tracePt t="45166" x="2292350" y="5270500"/>
          <p14:tracePt t="45183" x="2476500" y="5308600"/>
          <p14:tracePt t="45200" x="2679700" y="5346700"/>
          <p14:tracePt t="45216" x="2889250" y="5384800"/>
          <p14:tracePt t="45233" x="3117850" y="5397500"/>
          <p14:tracePt t="45250" x="3365500" y="5403850"/>
          <p14:tracePt t="45266" x="3663950" y="5403850"/>
          <p14:tracePt t="45283" x="4032250" y="5403850"/>
          <p14:tracePt t="45300" x="4464050" y="5403850"/>
          <p14:tracePt t="45304" x="4679950" y="5403850"/>
          <p14:tracePt t="45316" x="4895850" y="5403850"/>
          <p14:tracePt t="45334" x="5461000" y="5403850"/>
          <p14:tracePt t="45350" x="5784850" y="5403850"/>
          <p14:tracePt t="45366" x="6070600" y="5403850"/>
          <p14:tracePt t="45383" x="6356350" y="5372100"/>
          <p14:tracePt t="45399" x="6546850" y="5334000"/>
          <p14:tracePt t="45416" x="6680200" y="5302250"/>
          <p14:tracePt t="45433" x="6762750" y="5270500"/>
          <p14:tracePt t="45449" x="6794500" y="5251450"/>
          <p14:tracePt t="45466" x="6813550" y="5232400"/>
          <p14:tracePt t="45483" x="6826250" y="5207000"/>
          <p14:tracePt t="45499" x="6838950" y="5168900"/>
          <p14:tracePt t="45503" x="6845300" y="5149850"/>
          <p14:tracePt t="45516" x="6851650" y="5130800"/>
          <p14:tracePt t="45533" x="6877050" y="5073650"/>
          <p14:tracePt t="45549" x="6915150" y="4991100"/>
          <p14:tracePt t="45566" x="6934200" y="4940300"/>
          <p14:tracePt t="45583" x="6953250" y="4889500"/>
          <p14:tracePt t="45599" x="6972300" y="4845050"/>
          <p14:tracePt t="45616" x="6985000" y="4794250"/>
          <p14:tracePt t="45633" x="6985000" y="4762500"/>
          <p14:tracePt t="45649" x="6985000" y="4718050"/>
          <p14:tracePt t="45666" x="6978650" y="4673600"/>
          <p14:tracePt t="45682" x="6965950" y="4629150"/>
          <p14:tracePt t="45699" x="6953250" y="4584700"/>
          <p14:tracePt t="45703" x="6946900" y="4572000"/>
          <p14:tracePt t="45716" x="6940550" y="4552950"/>
          <p14:tracePt t="45733" x="6921500" y="4508500"/>
          <p14:tracePt t="45749" x="6915150" y="4476750"/>
          <p14:tracePt t="45766" x="6902450" y="4457700"/>
          <p14:tracePt t="45783" x="6889750" y="4432300"/>
          <p14:tracePt t="45800" x="6883400" y="4413250"/>
          <p14:tracePt t="45816" x="6864350" y="4394200"/>
          <p14:tracePt t="45833" x="6845300" y="4368800"/>
          <p14:tracePt t="45849" x="6832600" y="4349750"/>
          <p14:tracePt t="45866" x="6807200" y="4324350"/>
          <p14:tracePt t="45883" x="6788150" y="4298950"/>
          <p14:tracePt t="45899" x="6750050" y="4279900"/>
          <p14:tracePt t="45903" x="6724650" y="4267200"/>
          <p14:tracePt t="45916" x="6705600" y="4254500"/>
          <p14:tracePt t="45933" x="6616700" y="4216400"/>
          <p14:tracePt t="45949" x="6546850" y="4184650"/>
          <p14:tracePt t="45966" x="6451600" y="4146550"/>
          <p14:tracePt t="45982" x="6330950" y="4114800"/>
          <p14:tracePt t="45999" x="6159500" y="4076700"/>
          <p14:tracePt t="46016" x="5918200" y="4032250"/>
          <p14:tracePt t="46033" x="5581650" y="3968750"/>
          <p14:tracePt t="46049" x="5187950" y="3892550"/>
          <p14:tracePt t="46066" x="4787900" y="3810000"/>
          <p14:tracePt t="46082" x="4432300" y="3740150"/>
          <p14:tracePt t="46099" x="4114800" y="3676650"/>
          <p14:tracePt t="46103" x="3968750" y="3644900"/>
          <p14:tracePt t="46116" x="3822700" y="3613150"/>
          <p14:tracePt t="46132" x="3556000" y="3575050"/>
          <p14:tracePt t="46150" x="3282950" y="3562350"/>
          <p14:tracePt t="46166" x="3162300" y="3562350"/>
          <p14:tracePt t="46183" x="3079750" y="3562350"/>
          <p14:tracePt t="46199" x="3003550" y="3562350"/>
          <p14:tracePt t="46216" x="2908300" y="3562350"/>
          <p14:tracePt t="46232" x="2813050" y="3581400"/>
          <p14:tracePt t="46249" x="2724150" y="3594100"/>
          <p14:tracePt t="46266" x="2647950" y="3619500"/>
          <p14:tracePt t="46282" x="2578100" y="3632200"/>
          <p14:tracePt t="46299" x="2533650" y="3638550"/>
          <p14:tracePt t="46316" x="2489200" y="3651250"/>
          <p14:tracePt t="46319" x="2476500" y="3651250"/>
          <p14:tracePt t="46333" x="2457450" y="3657600"/>
          <p14:tracePt t="46349" x="2444750" y="3657600"/>
          <p14:tracePt t="46478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方法：必须通过对象或类调用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7322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System.out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是标准输出流对象，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println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是该对象的一个方法，该方法向标准输出流（显示屏）显示字符。括号中的字符串是方法的参数。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625054" y="378783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</a:t>
            </a:r>
            <a:r>
              <a:rPr lang="en-US" altLang="zh-CN" sz="2000" dirty="0">
                <a:latin typeface="+mn-ea"/>
                <a:ea typeface="+mn-ea"/>
              </a:rPr>
              <a:t>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60"/>
    </mc:Choice>
    <mc:Fallback xmlns="">
      <p:transition spd="slow" advTm="78060"/>
    </mc:Fallback>
  </mc:AlternateContent>
  <p:extLst>
    <p:ext uri="{3A86A75C-4F4B-4683-9AE1-C65F6400EC91}">
      <p14:laserTraceLst xmlns:p14="http://schemas.microsoft.com/office/powerpoint/2010/main">
        <p14:tracePtLst>
          <p14:tracePt t="3064" x="596900" y="1739900"/>
          <p14:tracePt t="3132" x="603250" y="1746250"/>
          <p14:tracePt t="3134" x="609600" y="1746250"/>
          <p14:tracePt t="3150" x="628650" y="1752600"/>
          <p14:tracePt t="3167" x="673100" y="1758950"/>
          <p14:tracePt t="3184" x="736600" y="1771650"/>
          <p14:tracePt t="3201" x="825500" y="1790700"/>
          <p14:tracePt t="3217" x="920750" y="1797050"/>
          <p14:tracePt t="3234" x="1028700" y="1797050"/>
          <p14:tracePt t="3251" x="1104900" y="1797050"/>
          <p14:tracePt t="3254" x="1136650" y="1797050"/>
          <p14:tracePt t="3267" x="1162050" y="1797050"/>
          <p14:tracePt t="3284" x="1206500" y="1797050"/>
          <p14:tracePt t="3301" x="1231900" y="1797050"/>
          <p14:tracePt t="3317" x="1250950" y="1784350"/>
          <p14:tracePt t="3334" x="1270000" y="1771650"/>
          <p14:tracePt t="3350" x="1282700" y="1752600"/>
          <p14:tracePt t="3367" x="1295400" y="1727200"/>
          <p14:tracePt t="3384" x="1308100" y="1714500"/>
          <p14:tracePt t="3401" x="1308100" y="1701800"/>
          <p14:tracePt t="3418" x="1314450" y="1682750"/>
          <p14:tracePt t="3434" x="1320800" y="1663700"/>
          <p14:tracePt t="3451" x="1320800" y="1644650"/>
          <p14:tracePt t="3453" x="1327150" y="1625600"/>
          <p14:tracePt t="3467" x="1327150" y="1619250"/>
          <p14:tracePt t="3485" x="1327150" y="1587500"/>
          <p14:tracePt t="3501" x="1327150" y="1568450"/>
          <p14:tracePt t="3517" x="1327150" y="1549400"/>
          <p14:tracePt t="3534" x="1320800" y="1530350"/>
          <p14:tracePt t="3550" x="1308100" y="1517650"/>
          <p14:tracePt t="3567" x="1289050" y="1504950"/>
          <p14:tracePt t="3584" x="1257300" y="1485900"/>
          <p14:tracePt t="3600" x="1212850" y="1466850"/>
          <p14:tracePt t="3617" x="1143000" y="1447800"/>
          <p14:tracePt t="3634" x="1073150" y="1428750"/>
          <p14:tracePt t="3651" x="1009650" y="1416050"/>
          <p14:tracePt t="3667" x="939800" y="1403350"/>
          <p14:tracePt t="3670" x="901700" y="1397000"/>
          <p14:tracePt t="3684" x="863600" y="1397000"/>
          <p14:tracePt t="3701" x="812800" y="1397000"/>
          <p14:tracePt t="3717" x="774700" y="1397000"/>
          <p14:tracePt t="3734" x="742950" y="1397000"/>
          <p14:tracePt t="3751" x="723900" y="1397000"/>
          <p14:tracePt t="3767" x="711200" y="1397000"/>
          <p14:tracePt t="3784" x="685800" y="1403350"/>
          <p14:tracePt t="3800" x="666750" y="1416050"/>
          <p14:tracePt t="3817" x="641350" y="1441450"/>
          <p14:tracePt t="3834" x="609600" y="1473200"/>
          <p14:tracePt t="3850" x="584200" y="1504950"/>
          <p14:tracePt t="3867" x="571500" y="1543050"/>
          <p14:tracePt t="3869" x="565150" y="1555750"/>
          <p14:tracePt t="3884" x="565150" y="1574800"/>
          <p14:tracePt t="3900" x="565150" y="1593850"/>
          <p14:tracePt t="3917" x="565150" y="1619250"/>
          <p14:tracePt t="3934" x="571500" y="1638300"/>
          <p14:tracePt t="3951" x="590550" y="1651000"/>
          <p14:tracePt t="3967" x="609600" y="1663700"/>
          <p14:tracePt t="3984" x="641350" y="1689100"/>
          <p14:tracePt t="4000" x="660400" y="1701800"/>
          <p14:tracePt t="4017" x="692150" y="1720850"/>
          <p14:tracePt t="4033" x="717550" y="1727200"/>
          <p14:tracePt t="4050" x="755650" y="1739900"/>
          <p14:tracePt t="4067" x="800100" y="1752600"/>
          <p14:tracePt t="4070" x="819150" y="1752600"/>
          <p14:tracePt t="4084" x="850900" y="1752600"/>
          <p14:tracePt t="4101" x="939800" y="1752600"/>
          <p14:tracePt t="4117" x="977900" y="1752600"/>
          <p14:tracePt t="4134" x="1022350" y="1746250"/>
          <p14:tracePt t="4151" x="1041400" y="1733550"/>
          <p14:tracePt t="4167" x="1079500" y="1720850"/>
          <p14:tracePt t="4184" x="1104900" y="1695450"/>
          <p14:tracePt t="4200" x="1143000" y="1676400"/>
          <p14:tracePt t="4217" x="1168400" y="1657350"/>
          <p14:tracePt t="4234" x="1181100" y="1638300"/>
          <p14:tracePt t="4251" x="1193800" y="1619250"/>
          <p14:tracePt t="4253" x="1200150" y="1606550"/>
          <p14:tracePt t="4267" x="1206500" y="1593850"/>
          <p14:tracePt t="4284" x="1206500" y="1574800"/>
          <p14:tracePt t="4301" x="1206500" y="1562100"/>
          <p14:tracePt t="4317" x="1206500" y="1549400"/>
          <p14:tracePt t="4334" x="1206500" y="1530350"/>
          <p14:tracePt t="4350" x="1206500" y="1511300"/>
          <p14:tracePt t="4367" x="1206500" y="1498600"/>
          <p14:tracePt t="4383" x="1206500" y="1473200"/>
          <p14:tracePt t="4400" x="1187450" y="1447800"/>
          <p14:tracePt t="4417" x="1181100" y="1441450"/>
          <p14:tracePt t="4434" x="1155700" y="1428750"/>
          <p14:tracePt t="4451" x="1136650" y="1422400"/>
          <p14:tracePt t="4454" x="1117600" y="1416050"/>
          <p14:tracePt t="4467" x="1098550" y="1409700"/>
          <p14:tracePt t="4485" x="1035050" y="1390650"/>
          <p14:tracePt t="4501" x="984250" y="1390650"/>
          <p14:tracePt t="4517" x="920750" y="1390650"/>
          <p14:tracePt t="4533" x="876300" y="1390650"/>
          <p14:tracePt t="4550" x="831850" y="1390650"/>
          <p14:tracePt t="4567" x="800100" y="1397000"/>
          <p14:tracePt t="4583" x="774700" y="1403350"/>
          <p14:tracePt t="4600" x="749300" y="1409700"/>
          <p14:tracePt t="4617" x="723900" y="1422400"/>
          <p14:tracePt t="4634" x="711200" y="1441450"/>
          <p14:tracePt t="4650" x="692150" y="1454150"/>
          <p14:tracePt t="4653" x="692150" y="1460500"/>
          <p14:tracePt t="4667" x="685800" y="1466850"/>
          <p14:tracePt t="4683" x="673100" y="1485900"/>
          <p14:tracePt t="4685" x="673100" y="1492250"/>
          <p14:tracePt t="4702" x="673100" y="1498600"/>
          <p14:tracePt t="4717" x="673100" y="1511300"/>
          <p14:tracePt t="4733" x="666750" y="1530350"/>
          <p14:tracePt t="4750" x="666750" y="1543050"/>
          <p14:tracePt t="4767" x="666750" y="1562100"/>
          <p14:tracePt t="4784" x="666750" y="1581150"/>
          <p14:tracePt t="4800" x="666750" y="1593850"/>
          <p14:tracePt t="4817" x="679450" y="1619250"/>
          <p14:tracePt t="4834" x="685800" y="1625600"/>
          <p14:tracePt t="4850" x="692150" y="1638300"/>
          <p14:tracePt t="4867" x="704850" y="1651000"/>
          <p14:tracePt t="4884" x="723900" y="1670050"/>
          <p14:tracePt t="4886" x="742950" y="1676400"/>
          <p14:tracePt t="4901" x="787400" y="1695450"/>
          <p14:tracePt t="4917" x="844550" y="1720850"/>
          <p14:tracePt t="4934" x="914400" y="1733550"/>
          <p14:tracePt t="4951" x="971550" y="1746250"/>
          <p14:tracePt t="4967" x="1009650" y="1752600"/>
          <p14:tracePt t="4984" x="1035050" y="1752600"/>
          <p14:tracePt t="5000" x="1047750" y="1752600"/>
          <p14:tracePt t="5017" x="1066800" y="1752600"/>
          <p14:tracePt t="5033" x="1085850" y="1752600"/>
          <p14:tracePt t="5050" x="1104900" y="1752600"/>
          <p14:tracePt t="5067" x="1136650" y="1739900"/>
          <p14:tracePt t="5083" x="1155700" y="1733550"/>
          <p14:tracePt t="5085" x="1168400" y="1727200"/>
          <p14:tracePt t="5100" x="1181100" y="1720850"/>
          <p14:tracePt t="5116" x="1193800" y="1714500"/>
          <p14:tracePt t="5133" x="1206500" y="1701800"/>
          <p14:tracePt t="5150" x="1225550" y="1695450"/>
          <p14:tracePt t="5167" x="1238250" y="1670050"/>
          <p14:tracePt t="5183" x="1250950" y="1651000"/>
          <p14:tracePt t="5200" x="1257300" y="1638300"/>
          <p14:tracePt t="5217" x="1257300" y="1619250"/>
          <p14:tracePt t="5234" x="1257300" y="1600200"/>
          <p14:tracePt t="5250" x="1257300" y="1574800"/>
          <p14:tracePt t="5267" x="1257300" y="1568450"/>
          <p14:tracePt t="5284" x="1250950" y="1549400"/>
          <p14:tracePt t="5286" x="1244600" y="1536700"/>
          <p14:tracePt t="5302" x="1238250" y="1524000"/>
          <p14:tracePt t="5317" x="1225550" y="1511300"/>
          <p14:tracePt t="5333" x="1200150" y="1485900"/>
          <p14:tracePt t="5350" x="1155700" y="1466850"/>
          <p14:tracePt t="5367" x="1085850" y="1447800"/>
          <p14:tracePt t="5383" x="1009650" y="1435100"/>
          <p14:tracePt t="5400" x="939800" y="1422400"/>
          <p14:tracePt t="5417" x="882650" y="1422400"/>
          <p14:tracePt t="5434" x="819150" y="1422400"/>
          <p14:tracePt t="5437" x="787400" y="1422400"/>
          <p14:tracePt t="5450" x="742950" y="1422400"/>
          <p14:tracePt t="5467" x="679450" y="1435100"/>
          <p14:tracePt t="5470" x="654050" y="1441450"/>
          <p14:tracePt t="5485" x="609600" y="1454150"/>
          <p14:tracePt t="5501" x="577850" y="1460500"/>
          <p14:tracePt t="5517" x="558800" y="1473200"/>
          <p14:tracePt t="5534" x="539750" y="1485900"/>
          <p14:tracePt t="5550" x="527050" y="1492250"/>
          <p14:tracePt t="5567" x="514350" y="1511300"/>
          <p14:tracePt t="5583" x="508000" y="1536700"/>
          <p14:tracePt t="5600" x="508000" y="1549400"/>
          <p14:tracePt t="5617" x="501650" y="1574800"/>
          <p14:tracePt t="5634" x="501650" y="1600200"/>
          <p14:tracePt t="5650" x="501650" y="1619250"/>
          <p14:tracePt t="5667" x="508000" y="1631950"/>
          <p14:tracePt t="5684" x="514350" y="1638300"/>
          <p14:tracePt t="5687" x="527050" y="1651000"/>
          <p14:tracePt t="5701" x="546100" y="1670050"/>
          <p14:tracePt t="5717" x="571500" y="1695450"/>
          <p14:tracePt t="5733" x="603250" y="1714500"/>
          <p14:tracePt t="5750" x="654050" y="1739900"/>
          <p14:tracePt t="5766" x="711200" y="1771650"/>
          <p14:tracePt t="5783" x="768350" y="1784350"/>
          <p14:tracePt t="5800" x="838200" y="1797050"/>
          <p14:tracePt t="5817" x="927100" y="1809750"/>
          <p14:tracePt t="5833" x="984250" y="1816100"/>
          <p14:tracePt t="5850" x="1022350" y="1816100"/>
          <p14:tracePt t="5853" x="1041400" y="1816100"/>
          <p14:tracePt t="5866" x="1054100" y="1809750"/>
          <p14:tracePt t="5883" x="1073150" y="1803400"/>
          <p14:tracePt t="5901" x="1098550" y="1765300"/>
          <p14:tracePt t="5917" x="1111250" y="1739900"/>
          <p14:tracePt t="5934" x="1117600" y="1727200"/>
          <p14:tracePt t="5951" x="1117600" y="1708150"/>
          <p14:tracePt t="5967" x="1117600" y="1695450"/>
          <p14:tracePt t="5984" x="1117600" y="1682750"/>
          <p14:tracePt t="6000" x="1117600" y="1670050"/>
          <p14:tracePt t="6017" x="1117600" y="1651000"/>
          <p14:tracePt t="6033" x="1117600" y="1625600"/>
          <p14:tracePt t="6038" x="1117600" y="1619250"/>
          <p14:tracePt t="6050" x="1117600" y="1612900"/>
          <p14:tracePt t="6066" x="1117600" y="1593850"/>
          <p14:tracePt t="6068" x="1117600" y="1587500"/>
          <p14:tracePt t="6083" x="1117600" y="1581150"/>
          <p14:tracePt t="6099" x="1117600" y="1568450"/>
          <p14:tracePt t="6116" x="1117600" y="1555750"/>
          <p14:tracePt t="6133" x="1117600" y="1549400"/>
          <p14:tracePt t="6150" x="1117600" y="1530350"/>
          <p14:tracePt t="6181" x="1111250" y="1524000"/>
          <p14:tracePt t="6215" x="1111250" y="1511300"/>
          <p14:tracePt t="6232" x="1104900" y="1504950"/>
          <p14:tracePt t="6247" x="1092200" y="1504950"/>
          <p14:tracePt t="6265" x="1085850" y="1498600"/>
          <p14:tracePt t="6272" x="1073150" y="1492250"/>
          <p14:tracePt t="6283" x="1060450" y="1485900"/>
          <p14:tracePt t="6301" x="1016000" y="1473200"/>
          <p14:tracePt t="6317" x="984250" y="1466850"/>
          <p14:tracePt t="6333" x="933450" y="1460500"/>
          <p14:tracePt t="6350" x="882650" y="1460500"/>
          <p14:tracePt t="6366" x="838200" y="1460500"/>
          <p14:tracePt t="6383" x="806450" y="1460500"/>
          <p14:tracePt t="6400" x="781050" y="1460500"/>
          <p14:tracePt t="6416" x="762000" y="1460500"/>
          <p14:tracePt t="6433" x="742950" y="1473200"/>
          <p14:tracePt t="6450" x="717550" y="1485900"/>
          <p14:tracePt t="6466" x="704850" y="1504950"/>
          <p14:tracePt t="6470" x="692150" y="1511300"/>
          <p14:tracePt t="6483" x="685800" y="1511300"/>
          <p14:tracePt t="6500" x="679450" y="1536700"/>
          <p14:tracePt t="6503" x="673100" y="1543050"/>
          <p14:tracePt t="6517" x="660400" y="1555750"/>
          <p14:tracePt t="6533" x="647700" y="1581150"/>
          <p14:tracePt t="6549" x="641350" y="1600200"/>
          <p14:tracePt t="6566" x="641350" y="1619250"/>
          <p14:tracePt t="6583" x="641350" y="1644650"/>
          <p14:tracePt t="6600" x="641350" y="1676400"/>
          <p14:tracePt t="6616" x="641350" y="1695450"/>
          <p14:tracePt t="6633" x="647700" y="1708150"/>
          <p14:tracePt t="6650" x="660400" y="1720850"/>
          <p14:tracePt t="6666" x="666750" y="1733550"/>
          <p14:tracePt t="6683" x="673100" y="1739900"/>
          <p14:tracePt t="6700" x="711200" y="1765300"/>
          <p14:tracePt t="6717" x="755650" y="1790700"/>
          <p14:tracePt t="6733" x="825500" y="1809750"/>
          <p14:tracePt t="6750" x="914400" y="1828800"/>
          <p14:tracePt t="6767" x="990600" y="1841500"/>
          <p14:tracePt t="6783" x="1054100" y="1847850"/>
          <p14:tracePt t="6800" x="1098550" y="1847850"/>
          <p14:tracePt t="6816" x="1155700" y="1847850"/>
          <p14:tracePt t="6833" x="1187450" y="1835150"/>
          <p14:tracePt t="6849" x="1219200" y="1809750"/>
          <p14:tracePt t="6866" x="1244600" y="1790700"/>
          <p14:tracePt t="6869" x="1244600" y="1778000"/>
          <p14:tracePt t="6883" x="1250950" y="1765300"/>
          <p14:tracePt t="6899" x="1257300" y="1752600"/>
          <p14:tracePt t="6902" x="1263650" y="1739900"/>
          <p14:tracePt t="6918" x="1263650" y="1727200"/>
          <p14:tracePt t="6933" x="1263650" y="1714500"/>
          <p14:tracePt t="6950" x="1263650" y="1695450"/>
          <p14:tracePt t="6966" x="1263650" y="1682750"/>
          <p14:tracePt t="6983" x="1263650" y="1657350"/>
          <p14:tracePt t="7000" x="1250950" y="1644650"/>
          <p14:tracePt t="7016" x="1244600" y="1631950"/>
          <p14:tracePt t="7033" x="1238250" y="1625600"/>
          <p14:tracePt t="7049" x="1225550" y="1619250"/>
          <p14:tracePt t="7269" x="0" y="0"/>
        </p14:tracePtLst>
        <p14:tracePtLst>
          <p14:tracePt t="15863" x="1631950" y="1778000"/>
          <p14:tracePt t="15895" x="1638300" y="1778000"/>
          <p14:tracePt t="15903" x="1644650" y="1778000"/>
          <p14:tracePt t="15913" x="1663700" y="1778000"/>
          <p14:tracePt t="15930" x="1720850" y="1778000"/>
          <p14:tracePt t="15947" x="1803400" y="1778000"/>
          <p14:tracePt t="15949" x="1860550" y="1778000"/>
          <p14:tracePt t="15963" x="1930400" y="1778000"/>
          <p14:tracePt t="15981" x="2082800" y="1778000"/>
          <p14:tracePt t="15983" x="2165350" y="1778000"/>
          <p14:tracePt t="15997" x="2336800" y="1778000"/>
          <p14:tracePt t="16014" x="2495550" y="1778000"/>
          <p14:tracePt t="16030" x="2628900" y="1778000"/>
          <p14:tracePt t="16047" x="2736850" y="1778000"/>
          <p14:tracePt t="16063" x="2825750" y="1778000"/>
          <p14:tracePt t="16080" x="2889250" y="1778000"/>
          <p14:tracePt t="16097" x="2946400" y="1778000"/>
          <p14:tracePt t="16113" x="3009900" y="1778000"/>
          <p14:tracePt t="16130" x="3067050" y="1778000"/>
          <p14:tracePt t="16147" x="3117850" y="1778000"/>
          <p14:tracePt t="16150" x="3143250" y="1778000"/>
          <p14:tracePt t="16163" x="3168650" y="1778000"/>
          <p14:tracePt t="16180" x="3232150" y="1784350"/>
          <p14:tracePt t="16184" x="3251200" y="1784350"/>
          <p14:tracePt t="16197" x="3308350" y="1790700"/>
          <p14:tracePt t="16213" x="3346450" y="1790700"/>
          <p14:tracePt t="16229" x="3397250" y="1797050"/>
          <p14:tracePt t="16246" x="3435350" y="1797050"/>
          <p14:tracePt t="16263" x="3467100" y="1797050"/>
          <p14:tracePt t="16280" x="3479800" y="1797050"/>
          <p14:tracePt t="16383" x="3486150" y="1797050"/>
          <p14:tracePt t="16415" x="3492500" y="1797050"/>
          <p14:tracePt t="16423" x="3498850" y="1797050"/>
          <p14:tracePt t="16438" x="3505200" y="1797050"/>
          <p14:tracePt t="16447" x="3511550" y="1797050"/>
          <p14:tracePt t="16463" x="3524250" y="1797050"/>
          <p14:tracePt t="16480" x="3543300" y="1790700"/>
          <p14:tracePt t="16497" x="3556000" y="1784350"/>
          <p14:tracePt t="16514" x="3575050" y="1778000"/>
          <p14:tracePt t="16518" x="3575050" y="1771650"/>
          <p14:tracePt t="16536" x="3587750" y="1765300"/>
          <p14:tracePt t="16546" x="3594100" y="1765300"/>
          <p14:tracePt t="16563" x="3600450" y="1765300"/>
          <p14:tracePt t="16580" x="3613150" y="1758950"/>
          <p14:tracePt t="16614" x="3619500" y="1752600"/>
          <p14:tracePt t="16862" x="0" y="0"/>
        </p14:tracePtLst>
        <p14:tracePtLst>
          <p14:tracePt t="17485" x="3797300" y="1784350"/>
          <p14:tracePt t="17501" x="3803650" y="1784350"/>
          <p14:tracePt t="17509" x="3810000" y="1784350"/>
          <p14:tracePt t="17518" x="3816350" y="1784350"/>
          <p14:tracePt t="17533" x="3829050" y="1784350"/>
          <p14:tracePt t="17546" x="3848100" y="1790700"/>
          <p14:tracePt t="17562" x="3860800" y="1790700"/>
          <p14:tracePt t="17579" x="3892550" y="1790700"/>
          <p14:tracePt t="17596" x="3956050" y="1790700"/>
          <p14:tracePt t="17598" x="4000500" y="1790700"/>
          <p14:tracePt t="17612" x="4095750" y="1790700"/>
          <p14:tracePt t="17629" x="4222750" y="1790700"/>
          <p14:tracePt t="17645" x="4343400" y="1790700"/>
          <p14:tracePt t="17662" x="4451350" y="1790700"/>
          <p14:tracePt t="17679" x="4533900" y="1790700"/>
          <p14:tracePt t="17696" x="4597400" y="1790700"/>
          <p14:tracePt t="17712" x="4648200" y="1790700"/>
          <p14:tracePt t="17729" x="4679950" y="1790700"/>
          <p14:tracePt t="17746" x="4711700" y="1790700"/>
          <p14:tracePt t="17763" x="4730750" y="1790700"/>
          <p14:tracePt t="17779" x="4756150" y="1797050"/>
          <p14:tracePt t="17782" x="4762500" y="1797050"/>
          <p14:tracePt t="17796" x="4775200" y="1803400"/>
          <p14:tracePt t="17813" x="4806950" y="1803400"/>
          <p14:tracePt t="17829" x="4819650" y="1803400"/>
          <p14:tracePt t="19101" x="0" y="0"/>
        </p14:tracePtLst>
        <p14:tracePtLst>
          <p14:tracePt t="21791" x="2216150" y="5029200"/>
          <p14:tracePt t="21943" x="2222500" y="5029200"/>
          <p14:tracePt t="21984" x="2228850" y="5029200"/>
          <p14:tracePt t="21990" x="2235200" y="5029200"/>
          <p14:tracePt t="21999" x="2241550" y="5029200"/>
          <p14:tracePt t="22013" x="2273300" y="5029200"/>
          <p14:tracePt t="22029" x="2317750" y="5035550"/>
          <p14:tracePt t="22045" x="2387600" y="5048250"/>
          <p14:tracePt t="22062" x="2476500" y="5048250"/>
          <p14:tracePt t="22078" x="2590800" y="5048250"/>
          <p14:tracePt t="22095" x="2749550" y="5048250"/>
          <p14:tracePt t="22111" x="2927350" y="5048250"/>
          <p14:tracePt t="22128" x="3111500" y="5048250"/>
          <p14:tracePt t="22145" x="3244850" y="5048250"/>
          <p14:tracePt t="22150" x="3289300" y="5048250"/>
          <p14:tracePt t="22162" x="3321050" y="5048250"/>
          <p14:tracePt t="22178" x="3352800" y="5048250"/>
          <p14:tracePt t="22182" x="3365500" y="5048250"/>
          <p14:tracePt t="22195" x="3371850" y="5048250"/>
          <p14:tracePt t="22211" x="3384550" y="5048250"/>
          <p14:tracePt t="22229" x="3390900" y="5048250"/>
          <p14:tracePt t="22231" x="3397250" y="5048250"/>
          <p14:tracePt t="22245" x="3409950" y="5048250"/>
          <p14:tracePt t="22262" x="3435350" y="5054600"/>
          <p14:tracePt t="22278" x="3460750" y="5060950"/>
          <p14:tracePt t="22294" x="3492500" y="5067300"/>
          <p14:tracePt t="22312" x="3517900" y="5067300"/>
          <p14:tracePt t="22329" x="3562350" y="5067300"/>
          <p14:tracePt t="22345" x="3606800" y="5067300"/>
          <p14:tracePt t="22349" x="3638550" y="5067300"/>
          <p14:tracePt t="22361" x="3670300" y="5067300"/>
          <p14:tracePt t="22378" x="3778250" y="5080000"/>
          <p14:tracePt t="22382" x="3822700" y="5080000"/>
          <p14:tracePt t="22394" x="3898900" y="5086350"/>
          <p14:tracePt t="22411" x="4038600" y="5105400"/>
          <p14:tracePt t="22428" x="4159250" y="5111750"/>
          <p14:tracePt t="22431" x="4222750" y="5111750"/>
          <p14:tracePt t="22445" x="4337050" y="5111750"/>
          <p14:tracePt t="22461" x="4425950" y="5124450"/>
          <p14:tracePt t="22478" x="4483100" y="5130800"/>
          <p14:tracePt t="22494" x="4540250" y="5130800"/>
          <p14:tracePt t="22512" x="4616450" y="5130800"/>
          <p14:tracePt t="22528" x="4718050" y="5130800"/>
          <p14:tracePt t="22535" x="4781550" y="5130800"/>
          <p14:tracePt t="22545" x="4857750" y="5130800"/>
          <p14:tracePt t="22561" x="5029200" y="5130800"/>
          <p14:tracePt t="22578" x="5219700" y="5130800"/>
          <p14:tracePt t="22582" x="5302250" y="5130800"/>
          <p14:tracePt t="22595" x="5384800" y="5130800"/>
          <p14:tracePt t="22613" x="5619750" y="5130800"/>
          <p14:tracePt t="22628" x="5689600" y="5130800"/>
          <p14:tracePt t="22645" x="5880100" y="5130800"/>
          <p14:tracePt t="22661" x="6019800" y="5130800"/>
          <p14:tracePt t="22678" x="6146800" y="5130800"/>
          <p14:tracePt t="22694" x="6273800" y="5130800"/>
          <p14:tracePt t="22711" x="6381750" y="5130800"/>
          <p14:tracePt t="22728" x="6477000" y="5130800"/>
          <p14:tracePt t="22745" x="6553200" y="5130800"/>
          <p14:tracePt t="22762" x="6616700" y="5130800"/>
          <p14:tracePt t="22778" x="6692900" y="5130800"/>
          <p14:tracePt t="22782" x="6731000" y="5130800"/>
          <p14:tracePt t="22795" x="6762750" y="5130800"/>
          <p14:tracePt t="22812" x="6819900" y="5130800"/>
          <p14:tracePt t="22816" x="6838950" y="5130800"/>
          <p14:tracePt t="22828" x="6864350" y="5130800"/>
          <p14:tracePt t="22845" x="6927850" y="5130800"/>
          <p14:tracePt t="22861" x="6978650" y="5130800"/>
          <p14:tracePt t="22877" x="7016750" y="5130800"/>
          <p14:tracePt t="22894" x="7048500" y="5130800"/>
          <p14:tracePt t="22910" x="7080250" y="5130800"/>
          <p14:tracePt t="22927" x="7092950" y="5130800"/>
          <p14:tracePt t="22944" x="7099300" y="5130800"/>
          <p14:tracePt t="22961" x="7124700" y="5130800"/>
          <p14:tracePt t="22966" x="7137400" y="5130800"/>
          <p14:tracePt t="22978" x="7156450" y="5130800"/>
          <p14:tracePt t="22994" x="7194550" y="5130800"/>
          <p14:tracePt t="22997" x="7213600" y="5130800"/>
          <p14:tracePt t="23011" x="7232650" y="5130800"/>
          <p14:tracePt t="23027" x="7251700" y="5130800"/>
          <p14:tracePt t="23029" x="7258050" y="5130800"/>
          <p14:tracePt t="23109" x="7264400" y="5130800"/>
          <p14:tracePt t="23125" x="7270750" y="5118100"/>
          <p14:tracePt t="23141" x="7277100" y="5105400"/>
          <p14:tracePt t="23157" x="7277100" y="5092700"/>
          <p14:tracePt t="23165" x="7277100" y="5086350"/>
          <p14:tracePt t="23177" x="7283450" y="5080000"/>
          <p14:tracePt t="23194" x="7283450" y="5060950"/>
          <p14:tracePt t="23210" x="7283450" y="5054600"/>
          <p14:tracePt t="23227" x="7283450" y="5035550"/>
          <p14:tracePt t="23245" x="7283450" y="5016500"/>
          <p14:tracePt t="23261" x="7283450" y="5003800"/>
          <p14:tracePt t="23278" x="7283450" y="4991100"/>
          <p14:tracePt t="23294" x="7283450" y="4984750"/>
          <p14:tracePt t="23326" x="7277100" y="4972050"/>
          <p14:tracePt t="23366" x="7270750" y="4965700"/>
          <p14:tracePt t="23414" x="7264400" y="4959350"/>
          <p14:tracePt t="23439" x="7264400" y="4953000"/>
          <p14:tracePt t="23450" x="7264400" y="4946650"/>
          <p14:tracePt t="23462" x="7251700" y="4940300"/>
          <p14:tracePt t="23477" x="7245350" y="4921250"/>
          <p14:tracePt t="23494" x="7239000" y="4914900"/>
          <p14:tracePt t="23511" x="7232650" y="4902200"/>
          <p14:tracePt t="23527" x="7226300" y="4895850"/>
          <p14:tracePt t="23533" x="7219950" y="4889500"/>
          <p14:tracePt t="23567" x="7213600" y="4883150"/>
          <p14:tracePt t="23583" x="7207250" y="4876800"/>
          <p14:tracePt t="23599" x="7200900" y="4876800"/>
          <p14:tracePt t="23615" x="7194550" y="4876800"/>
          <p14:tracePt t="23628" x="7181850" y="4870450"/>
          <p14:tracePt t="23648" x="7175500" y="4870450"/>
          <p14:tracePt t="23661" x="7162800" y="4870450"/>
          <p14:tracePt t="23678" x="7143750" y="4864100"/>
          <p14:tracePt t="23695" x="7092950" y="4857750"/>
          <p14:tracePt t="23711" x="7023100" y="4851400"/>
          <p14:tracePt t="23727" x="6908800" y="4851400"/>
          <p14:tracePt t="23744" x="6737350" y="4851400"/>
          <p14:tracePt t="23761" x="6515100" y="4851400"/>
          <p14:tracePt t="23777" x="6235700" y="4851400"/>
          <p14:tracePt t="23794" x="5930900" y="4851400"/>
          <p14:tracePt t="23811" x="5607050" y="4851400"/>
          <p14:tracePt t="23815" x="5454650" y="4851400"/>
          <p14:tracePt t="23828" x="5302250" y="4851400"/>
          <p14:tracePt t="23845" x="4864100" y="4851400"/>
          <p14:tracePt t="23860" x="4648200" y="4851400"/>
          <p14:tracePt t="23877" x="4445000" y="4851400"/>
          <p14:tracePt t="23894" x="4248150" y="4851400"/>
          <p14:tracePt t="23910" x="4070350" y="4851400"/>
          <p14:tracePt t="23927" x="3898900" y="4851400"/>
          <p14:tracePt t="23944" x="3752850" y="4851400"/>
          <p14:tracePt t="23961" x="3625850" y="4851400"/>
          <p14:tracePt t="23977" x="3505200" y="4851400"/>
          <p14:tracePt t="23994" x="3390900" y="4851400"/>
          <p14:tracePt t="23997" x="3333750" y="4851400"/>
          <p14:tracePt t="24011" x="3270250" y="4851400"/>
          <p14:tracePt t="24013" x="3206750" y="4851400"/>
          <p14:tracePt t="24027" x="3136900" y="4851400"/>
          <p14:tracePt t="24032" x="3073400" y="4851400"/>
          <p14:tracePt t="24045" x="2933700" y="4851400"/>
          <p14:tracePt t="24061" x="2806700" y="4851400"/>
          <p14:tracePt t="24077" x="2698750" y="4851400"/>
          <p14:tracePt t="24094" x="2590800" y="4851400"/>
          <p14:tracePt t="24111" x="2482850" y="4851400"/>
          <p14:tracePt t="24127" x="2387600" y="4851400"/>
          <p14:tracePt t="24144" x="2292350" y="4851400"/>
          <p14:tracePt t="24160" x="2216150" y="4851400"/>
          <p14:tracePt t="24177" x="2152650" y="4851400"/>
          <p14:tracePt t="24194" x="2089150" y="4851400"/>
          <p14:tracePt t="24198" x="2051050" y="4851400"/>
          <p14:tracePt t="24210" x="2019300" y="4851400"/>
          <p14:tracePt t="24227" x="1955800" y="4851400"/>
          <p14:tracePt t="24244" x="1905000" y="4851400"/>
          <p14:tracePt t="24261" x="1892300" y="4851400"/>
          <p14:tracePt t="24311" x="1885950" y="4851400"/>
          <p14:tracePt t="24317" x="1879600" y="4851400"/>
          <p14:tracePt t="24350" x="1879600" y="4857750"/>
          <p14:tracePt t="24366" x="1879600" y="4864100"/>
          <p14:tracePt t="24375" x="1879600" y="4870450"/>
          <p14:tracePt t="24383" x="1879600" y="4876800"/>
          <p14:tracePt t="24394" x="1879600" y="4883150"/>
          <p14:tracePt t="24410" x="1879600" y="4908550"/>
          <p14:tracePt t="24427" x="1892300" y="4927600"/>
          <p14:tracePt t="24430" x="1898650" y="4933950"/>
          <p14:tracePt t="24444" x="1911350" y="4940300"/>
          <p14:tracePt t="24461" x="2019300" y="4984750"/>
          <p14:tracePt t="24477" x="2190750" y="5029200"/>
          <p14:tracePt t="24493" x="2540000" y="5105400"/>
          <p14:tracePt t="24510" x="3092450" y="5213350"/>
          <p14:tracePt t="24527" x="3721100" y="5327650"/>
          <p14:tracePt t="24544" x="4273550" y="5372100"/>
          <p14:tracePt t="24560" x="4660900" y="5372100"/>
          <p14:tracePt t="24577" x="4933950" y="5372100"/>
          <p14:tracePt t="24594" x="5143500" y="5372100"/>
          <p14:tracePt t="24610" x="5353050" y="5372100"/>
          <p14:tracePt t="24613" x="5454650" y="5372100"/>
          <p14:tracePt t="24627" x="5568950" y="5372100"/>
          <p14:tracePt t="24643" x="5816600" y="5372100"/>
          <p14:tracePt t="24645" x="5943600" y="5372100"/>
          <p14:tracePt t="24660" x="6178550" y="5372100"/>
          <p14:tracePt t="24676" x="6375400" y="5372100"/>
          <p14:tracePt t="24693" x="6534150" y="5372100"/>
          <p14:tracePt t="24710" x="6648450" y="5372100"/>
          <p14:tracePt t="24727" x="6756400" y="5372100"/>
          <p14:tracePt t="24744" x="6864350" y="5372100"/>
          <p14:tracePt t="24760" x="6959600" y="5372100"/>
          <p14:tracePt t="24777" x="7035800" y="5372100"/>
          <p14:tracePt t="24782" x="7061200" y="5372100"/>
          <p14:tracePt t="24793" x="7080250" y="5372100"/>
          <p14:tracePt t="24810" x="7092950" y="5372100"/>
          <p14:tracePt t="24813" x="7099300" y="5372100"/>
          <p14:tracePt t="24846" x="7105650" y="5372100"/>
          <p14:tracePt t="24855" x="7112000" y="5372100"/>
          <p14:tracePt t="24862" x="7118350" y="5372100"/>
          <p14:tracePt t="24877" x="7162800" y="5372100"/>
          <p14:tracePt t="24894" x="7219950" y="5353050"/>
          <p14:tracePt t="24910" x="7283450" y="5321300"/>
          <p14:tracePt t="24927" x="7327900" y="5302250"/>
          <p14:tracePt t="24943" x="7346950" y="5295900"/>
          <p14:tracePt t="24960" x="7353300" y="5283200"/>
          <p14:tracePt t="24976" x="7366000" y="5264150"/>
          <p14:tracePt t="24993" x="7366000" y="5245100"/>
          <p14:tracePt t="25010" x="7366000" y="5232400"/>
          <p14:tracePt t="25027" x="7366000" y="5200650"/>
          <p14:tracePt t="25031" x="7366000" y="5187950"/>
          <p14:tracePt t="25043" x="7372350" y="5168900"/>
          <p14:tracePt t="25061" x="7372350" y="5137150"/>
          <p14:tracePt t="25078" x="7372350" y="5111750"/>
          <p14:tracePt t="25094" x="7372350" y="5086350"/>
          <p14:tracePt t="25111" x="7372350" y="5060950"/>
          <p14:tracePt t="25127" x="7366000" y="5060950"/>
          <p14:tracePt t="25143" x="7359650" y="5048250"/>
          <p14:tracePt t="25160" x="7346950" y="5035550"/>
          <p14:tracePt t="25177" x="7346950" y="5022850"/>
          <p14:tracePt t="25210" x="7340600" y="5016500"/>
          <p14:tracePt t="25317" x="0" y="0"/>
        </p14:tracePtLst>
        <p14:tracePtLst>
          <p14:tracePt t="28462" x="2324100" y="5067300"/>
          <p14:tracePt t="28518" x="2330450" y="5067300"/>
          <p14:tracePt t="28528" x="2355850" y="5067300"/>
          <p14:tracePt t="28535" x="2393950" y="5067300"/>
          <p14:tracePt t="28544" x="2438400" y="5067300"/>
          <p14:tracePt t="28560" x="2609850" y="5067300"/>
          <p14:tracePt t="28576" x="2851150" y="5067300"/>
          <p14:tracePt t="28592" x="3219450" y="5067300"/>
          <p14:tracePt t="28610" x="3632200" y="5067300"/>
          <p14:tracePt t="28614" x="3848100" y="5067300"/>
          <p14:tracePt t="28626" x="4064000" y="5067300"/>
          <p14:tracePt t="28642" x="4495800" y="5067300"/>
          <p14:tracePt t="28659" x="4889500" y="5067300"/>
          <p14:tracePt t="28662" x="5060950" y="5067300"/>
          <p14:tracePt t="28675" x="5194300" y="5067300"/>
          <p14:tracePt t="28693" x="5543550" y="5067300"/>
          <p14:tracePt t="28709" x="5740400" y="5067300"/>
          <p14:tracePt t="28725" x="5899150" y="5067300"/>
          <p14:tracePt t="28742" x="6019800" y="5067300"/>
          <p14:tracePt t="28759" x="6127750" y="5067300"/>
          <p14:tracePt t="28775" x="6210300" y="5067300"/>
          <p14:tracePt t="28792" x="6286500" y="5067300"/>
          <p14:tracePt t="28809" x="6350000" y="5067300"/>
          <p14:tracePt t="28826" x="6419850" y="5067300"/>
          <p14:tracePt t="28842" x="6464300" y="5067300"/>
          <p14:tracePt t="28845" x="6483350" y="5067300"/>
          <p14:tracePt t="28859" x="6496050" y="5067300"/>
          <p14:tracePt t="28875" x="6540500" y="5067300"/>
          <p14:tracePt t="28878" x="6559550" y="5067300"/>
          <p14:tracePt t="28892" x="6591300" y="5073650"/>
          <p14:tracePt t="28909" x="6604000" y="5073650"/>
          <p14:tracePt t="28925" x="6616700" y="5073650"/>
          <p14:tracePt t="28942" x="6623050" y="5073650"/>
          <p14:tracePt t="29173" x="0" y="0"/>
        </p14:tracePtLst>
        <p14:tracePtLst>
          <p14:tracePt t="30559" x="1638300" y="2476500"/>
          <p14:tracePt t="30641" x="1657350" y="2476500"/>
          <p14:tracePt t="30647" x="1676400" y="2476500"/>
          <p14:tracePt t="30658" x="1708150" y="2476500"/>
          <p14:tracePt t="30675" x="1784350" y="2476500"/>
          <p14:tracePt t="30691" x="1905000" y="2476500"/>
          <p14:tracePt t="30695" x="1968500" y="2476500"/>
          <p14:tracePt t="30709" x="2127250" y="2476500"/>
          <p14:tracePt t="30725" x="2292350" y="2476500"/>
          <p14:tracePt t="30742" x="2451100" y="2476500"/>
          <p14:tracePt t="30758" x="2609850" y="2476500"/>
          <p14:tracePt t="30775" x="2755900" y="2476500"/>
          <p14:tracePt t="30792" x="2882900" y="2476500"/>
          <p14:tracePt t="30809" x="3016250" y="2476500"/>
          <p14:tracePt t="30825" x="3143250" y="2476500"/>
          <p14:tracePt t="30830" x="3194050" y="2476500"/>
          <p14:tracePt t="30842" x="3257550" y="2476500"/>
          <p14:tracePt t="30859" x="3371850" y="2476500"/>
          <p14:tracePt t="30863" x="3429000" y="2476500"/>
          <p14:tracePt t="30875" x="3479800" y="2476500"/>
          <p14:tracePt t="30892" x="3568700" y="2476500"/>
          <p14:tracePt t="30896" x="3613150" y="2476500"/>
          <p14:tracePt t="30909" x="3689350" y="2476500"/>
          <p14:tracePt t="30925" x="3759200" y="2482850"/>
          <p14:tracePt t="30942" x="3822700" y="2482850"/>
          <p14:tracePt t="30958" x="3867150" y="2482850"/>
          <p14:tracePt t="30975" x="3917950" y="2482850"/>
          <p14:tracePt t="30992" x="3956050" y="2482850"/>
          <p14:tracePt t="31008" x="4006850" y="2482850"/>
          <p14:tracePt t="31025" x="4044950" y="2482850"/>
          <p14:tracePt t="31042" x="4089400" y="2482850"/>
          <p14:tracePt t="31058" x="4140200" y="2482850"/>
          <p14:tracePt t="31062" x="4171950" y="2482850"/>
          <p14:tracePt t="31075" x="4197350" y="2482850"/>
          <p14:tracePt t="31093" x="4279900" y="2482850"/>
          <p14:tracePt t="31109" x="4349750" y="2482850"/>
          <p14:tracePt t="31125" x="4438650" y="2501900"/>
          <p14:tracePt t="31142" x="4527550" y="2514600"/>
          <p14:tracePt t="31158" x="4635500" y="2540000"/>
          <p14:tracePt t="31175" x="4743450" y="2552700"/>
          <p14:tracePt t="31192" x="4819650" y="2559050"/>
          <p14:tracePt t="31208" x="4908550" y="2559050"/>
          <p14:tracePt t="31225" x="4997450" y="2559050"/>
          <p14:tracePt t="31242" x="5060950" y="2559050"/>
          <p14:tracePt t="31245" x="5086350" y="2559050"/>
          <p14:tracePt t="31258" x="5118100" y="2559050"/>
          <p14:tracePt t="31274" x="5181600" y="2559050"/>
          <p14:tracePt t="31277" x="5207000" y="2559050"/>
          <p14:tracePt t="31291" x="5238750" y="2559050"/>
          <p14:tracePt t="31308" x="5321300" y="2559050"/>
          <p14:tracePt t="31325" x="5422900" y="2559050"/>
          <p14:tracePt t="31341" x="5486400" y="2559050"/>
          <p14:tracePt t="31358" x="5530850" y="2559050"/>
          <p14:tracePt t="31375" x="5568950" y="2559050"/>
          <p14:tracePt t="31392" x="5600700" y="2559050"/>
          <p14:tracePt t="31408" x="5626100" y="2559050"/>
          <p14:tracePt t="31425" x="5657850" y="2559050"/>
          <p14:tracePt t="31441" x="5689600" y="2559050"/>
          <p14:tracePt t="31458" x="5721350" y="2559050"/>
          <p14:tracePt t="31462" x="5746750" y="2559050"/>
          <p14:tracePt t="31475" x="5772150" y="2559050"/>
          <p14:tracePt t="31491" x="5816600" y="2559050"/>
          <p14:tracePt t="31494" x="5848350" y="2559050"/>
          <p14:tracePt t="31508" x="5880100" y="2559050"/>
          <p14:tracePt t="31525" x="5981700" y="2559050"/>
          <p14:tracePt t="31541" x="6038850" y="2559050"/>
          <p14:tracePt t="31558" x="6096000" y="2559050"/>
          <p14:tracePt t="31575" x="6134100" y="2559050"/>
          <p14:tracePt t="31591" x="6153150" y="2559050"/>
          <p14:tracePt t="31609" x="6165850" y="2559050"/>
          <p14:tracePt t="31625" x="6178550" y="2559050"/>
          <p14:tracePt t="31642" x="6184900" y="2546350"/>
          <p14:tracePt t="31658" x="6197600" y="2527300"/>
          <p14:tracePt t="31662" x="6203950" y="2508250"/>
          <p14:tracePt t="31675" x="6210300" y="2489200"/>
          <p14:tracePt t="31691" x="6216650" y="2463800"/>
          <p14:tracePt t="31694" x="6223000" y="2438400"/>
          <p14:tracePt t="31709" x="6229350" y="2419350"/>
          <p14:tracePt t="31724" x="6229350" y="2393950"/>
          <p14:tracePt t="31741" x="6229350" y="2368550"/>
          <p14:tracePt t="31758" x="6229350" y="2349500"/>
          <p14:tracePt t="31774" x="6229350" y="2330450"/>
          <p14:tracePt t="31791" x="6229350" y="2317750"/>
          <p14:tracePt t="31808" x="6229350" y="2292350"/>
          <p14:tracePt t="31825" x="6216650" y="2273300"/>
          <p14:tracePt t="31842" x="6203950" y="2254250"/>
          <p14:tracePt t="31858" x="6197600" y="2228850"/>
          <p14:tracePt t="31861" x="6191250" y="2216150"/>
          <p14:tracePt t="31874" x="6184900" y="2203450"/>
          <p14:tracePt t="31891" x="6165850" y="2171700"/>
          <p14:tracePt t="31909" x="6134100" y="2139950"/>
          <p14:tracePt t="31925" x="6089650" y="2114550"/>
          <p14:tracePt t="31942" x="6007100" y="2082800"/>
          <p14:tracePt t="31958" x="5918200" y="2063750"/>
          <p14:tracePt t="31975" x="5810250" y="2038350"/>
          <p14:tracePt t="31991" x="5689600" y="2012950"/>
          <p14:tracePt t="32008" x="5575300" y="2000250"/>
          <p14:tracePt t="32024" x="5467350" y="1993900"/>
          <p14:tracePt t="32041" x="5340350" y="1993900"/>
          <p14:tracePt t="32045" x="5270500" y="1993900"/>
          <p14:tracePt t="32058" x="5194300" y="1993900"/>
          <p14:tracePt t="32075" x="5035550" y="1993900"/>
          <p14:tracePt t="32079" x="4953000" y="1993900"/>
          <p14:tracePt t="32092" x="4864100" y="1993900"/>
          <p14:tracePt t="32110" x="4616450" y="1993900"/>
          <p14:tracePt t="32125" x="4457700" y="1993900"/>
          <p14:tracePt t="32141" x="4330700" y="1993900"/>
          <p14:tracePt t="32158" x="4229100" y="2000250"/>
          <p14:tracePt t="32174" x="4165600" y="2000250"/>
          <p14:tracePt t="32191" x="4095750" y="2006600"/>
          <p14:tracePt t="32208" x="4019550" y="2019300"/>
          <p14:tracePt t="32224" x="3962400" y="2032000"/>
          <p14:tracePt t="32241" x="3898900" y="2044700"/>
          <p14:tracePt t="32245" x="3879850" y="2051050"/>
          <p14:tracePt t="32258" x="3854450" y="2057400"/>
          <p14:tracePt t="32274" x="3810000" y="2063750"/>
          <p14:tracePt t="32277" x="3784600" y="2070100"/>
          <p14:tracePt t="32291" x="3778250" y="2070100"/>
          <p14:tracePt t="32309" x="3714750" y="2089150"/>
          <p14:tracePt t="32324" x="3683000" y="2101850"/>
          <p14:tracePt t="32341" x="3651250" y="2114550"/>
          <p14:tracePt t="32357" x="3619500" y="2120900"/>
          <p14:tracePt t="32374" x="3600450" y="2139950"/>
          <p14:tracePt t="32391" x="3581400" y="2152650"/>
          <p14:tracePt t="32407" x="3575050" y="2165350"/>
          <p14:tracePt t="32424" x="3562350" y="2178050"/>
          <p14:tracePt t="32441" x="3556000" y="2190750"/>
          <p14:tracePt t="32457" x="3556000" y="2209800"/>
          <p14:tracePt t="32474" x="3556000" y="2235200"/>
          <p14:tracePt t="32491" x="3556000" y="2266950"/>
          <p14:tracePt t="32493" x="3556000" y="2286000"/>
          <p14:tracePt t="32507" x="3556000" y="2311400"/>
          <p14:tracePt t="32524" x="3575050" y="2355850"/>
          <p14:tracePt t="32541" x="3600450" y="2381250"/>
          <p14:tracePt t="32557" x="3619500" y="2400300"/>
          <p14:tracePt t="32574" x="3657600" y="2425700"/>
          <p14:tracePt t="32591" x="3708400" y="2451100"/>
          <p14:tracePt t="32608" x="3746500" y="2463800"/>
          <p14:tracePt t="32624" x="3784600" y="2476500"/>
          <p14:tracePt t="32641" x="3835400" y="2489200"/>
          <p14:tracePt t="32657" x="3892550" y="2501900"/>
          <p14:tracePt t="32674" x="3962400" y="2514600"/>
          <p14:tracePt t="32691" x="4038600" y="2527300"/>
          <p14:tracePt t="32707" x="4095750" y="2527300"/>
          <p14:tracePt t="32712" x="4127500" y="2527300"/>
          <p14:tracePt t="32725" x="4191000" y="2527300"/>
          <p14:tracePt t="32741" x="4260850" y="2527300"/>
          <p14:tracePt t="32757" x="4324350" y="2527300"/>
          <p14:tracePt t="32774" x="4387850" y="2527300"/>
          <p14:tracePt t="32791" x="4438650" y="2527300"/>
          <p14:tracePt t="32808" x="4483100" y="2527300"/>
          <p14:tracePt t="32824" x="4533900" y="2527300"/>
          <p14:tracePt t="32841" x="4572000" y="2527300"/>
          <p14:tracePt t="32857" x="4616450" y="2527300"/>
          <p14:tracePt t="32874" x="4654550" y="2527300"/>
          <p14:tracePt t="32878" x="4660900" y="2527300"/>
          <p14:tracePt t="32891" x="4667250" y="2527300"/>
          <p14:tracePt t="32907" x="4692650" y="2520950"/>
          <p14:tracePt t="32924" x="4705350" y="2514600"/>
          <p14:tracePt t="32941" x="4718050" y="2514600"/>
          <p14:tracePt t="32957" x="4730750" y="2514600"/>
          <p14:tracePt t="32974" x="4737100" y="2514600"/>
          <p14:tracePt t="32991" x="4749800" y="2508250"/>
          <p14:tracePt t="36862" x="0" y="0"/>
        </p14:tracePtLst>
        <p14:tracePtLst>
          <p14:tracePt t="38359" x="3975100" y="2451100"/>
          <p14:tracePt t="38471" x="3981450" y="2451100"/>
          <p14:tracePt t="38478" x="4006850" y="2451100"/>
          <p14:tracePt t="38489" x="4044950" y="2451100"/>
          <p14:tracePt t="38506" x="4171950" y="2451100"/>
          <p14:tracePt t="38522" x="4362450" y="2451100"/>
          <p14:tracePt t="38525" x="4476750" y="2451100"/>
          <p14:tracePt t="38539" x="4610100" y="2451100"/>
          <p14:tracePt t="38556" x="4838700" y="2489200"/>
          <p14:tracePt t="38573" x="5111750" y="2527300"/>
          <p14:tracePt t="38589" x="5219700" y="2527300"/>
          <p14:tracePt t="38606" x="5295900" y="2527300"/>
          <p14:tracePt t="38623" x="5353050" y="2527300"/>
          <p14:tracePt t="38640" x="5397500" y="2527300"/>
          <p14:tracePt t="38656" x="5441950" y="2527300"/>
          <p14:tracePt t="38672" x="5480050" y="2527300"/>
          <p14:tracePt t="38689" x="5530850" y="2527300"/>
          <p14:tracePt t="38706" x="5581650" y="2527300"/>
          <p14:tracePt t="38722" x="5632450" y="2527300"/>
          <p14:tracePt t="38726" x="5657850" y="2527300"/>
          <p14:tracePt t="38739" x="5670550" y="2527300"/>
          <p14:tracePt t="38755" x="5689600" y="2527300"/>
          <p14:tracePt t="38773" x="5702300" y="2527300"/>
          <p14:tracePt t="38789" x="5708650" y="2527300"/>
          <p14:tracePt t="38806" x="5721350" y="2527300"/>
          <p14:tracePt t="38822" x="5759450" y="2527300"/>
          <p14:tracePt t="38839" x="5803900" y="2533650"/>
          <p14:tracePt t="38856" x="5848350" y="2540000"/>
          <p14:tracePt t="38872" x="5873750" y="2546350"/>
          <p14:tracePt t="38889" x="5880100" y="2546350"/>
          <p14:tracePt t="38906" x="5886450" y="2546350"/>
          <p14:tracePt t="38991" x="5892800" y="2546350"/>
          <p14:tracePt t="39032" x="5899150" y="2546350"/>
          <p14:tracePt t="39047" x="5905500" y="2546350"/>
          <p14:tracePt t="39064" x="5911850" y="2546350"/>
          <p14:tracePt t="39071" x="5918200" y="2546350"/>
          <p14:tracePt t="39079" x="5924550" y="2546350"/>
          <p14:tracePt t="39094" x="5930900" y="2546350"/>
          <p14:tracePt t="39106" x="5937250" y="2546350"/>
          <p14:tracePt t="39133" x="5943600" y="2546350"/>
          <p14:tracePt t="39141" x="5949950" y="2546350"/>
          <p14:tracePt t="39155" x="5956300" y="2546350"/>
          <p14:tracePt t="39654" x="0" y="0"/>
        </p14:tracePtLst>
        <p14:tracePtLst>
          <p14:tracePt t="41192" x="3663950" y="5054600"/>
          <p14:tracePt t="41295" x="3683000" y="5054600"/>
          <p14:tracePt t="41303" x="3727450" y="5054600"/>
          <p14:tracePt t="41311" x="3790950" y="5054600"/>
          <p14:tracePt t="41321" x="3873500" y="5054600"/>
          <p14:tracePt t="41338" x="4095750" y="5054600"/>
          <p14:tracePt t="41354" x="4324350" y="5054600"/>
          <p14:tracePt t="41357" x="4438650" y="5054600"/>
          <p14:tracePt t="41371" x="4533900" y="5054600"/>
          <p14:tracePt t="41388" x="4660900" y="5054600"/>
          <p14:tracePt t="41390" x="4692650" y="5054600"/>
          <p14:tracePt t="41405" x="4718050" y="5054600"/>
          <p14:tracePt t="41526" x="4724400" y="5054600"/>
          <p14:tracePt t="41549" x="4724400" y="5048250"/>
          <p14:tracePt t="41558" x="4724400" y="5041900"/>
          <p14:tracePt t="41565" x="4724400" y="5035550"/>
          <p14:tracePt t="41582" x="4724400" y="5022850"/>
          <p14:tracePt t="41590" x="4724400" y="5016500"/>
          <p14:tracePt t="41605" x="4724400" y="4997450"/>
          <p14:tracePt t="41621" x="4724400" y="4978400"/>
          <p14:tracePt t="41638" x="4724400" y="4953000"/>
          <p14:tracePt t="41654" x="4711700" y="4927600"/>
          <p14:tracePt t="41671" x="4699000" y="4908550"/>
          <p14:tracePt t="41688" x="4660900" y="4889500"/>
          <p14:tracePt t="41704" x="4603750" y="4870450"/>
          <p14:tracePt t="41721" x="4502150" y="4857750"/>
          <p14:tracePt t="41738" x="4362450" y="4838700"/>
          <p14:tracePt t="41754" x="4197350" y="4832350"/>
          <p14:tracePt t="41771" x="4025900" y="4832350"/>
          <p14:tracePt t="41773" x="3949700" y="4832350"/>
          <p14:tracePt t="41787" x="3886200" y="4832350"/>
          <p14:tracePt t="41804" x="3816350" y="4832350"/>
          <p14:tracePt t="41821" x="3797300" y="4832350"/>
          <p14:tracePt t="41837" x="3784600" y="4838700"/>
          <p14:tracePt t="41854" x="3784600" y="4845050"/>
          <p14:tracePt t="41871" x="3778250" y="4864100"/>
          <p14:tracePt t="41888" x="3778250" y="4876800"/>
          <p14:tracePt t="41904" x="3771900" y="4902200"/>
          <p14:tracePt t="41921" x="3771900" y="4908550"/>
          <p14:tracePt t="41937" x="3778250" y="4927600"/>
          <p14:tracePt t="41954" x="3784600" y="4940300"/>
          <p14:tracePt t="41970" x="3790950" y="4940300"/>
          <p14:tracePt t="41987" x="3816350" y="4953000"/>
          <p14:tracePt t="42004" x="3829050" y="4953000"/>
          <p14:tracePt t="42156" x="0" y="0"/>
        </p14:tracePtLst>
        <p14:tracePtLst>
          <p14:tracePt t="44463" x="1238250" y="2971800"/>
          <p14:tracePt t="44533" x="1244600" y="2978150"/>
          <p14:tracePt t="44541" x="1250950" y="2978150"/>
          <p14:tracePt t="44549" x="1270000" y="2984500"/>
          <p14:tracePt t="44557" x="1276350" y="2984500"/>
          <p14:tracePt t="44570" x="1301750" y="2990850"/>
          <p14:tracePt t="44586" x="1339850" y="2997200"/>
          <p14:tracePt t="44603" x="1416050" y="3003550"/>
          <p14:tracePt t="44620" x="1517650" y="3016250"/>
          <p14:tracePt t="44637" x="1581150" y="3022600"/>
          <p14:tracePt t="44653" x="1631950" y="3022600"/>
          <p14:tracePt t="44670" x="1663700" y="3022600"/>
          <p14:tracePt t="44687" x="1676400" y="3022600"/>
          <p14:tracePt t="44703" x="1682750" y="3022600"/>
          <p14:tracePt t="44869" x="0" y="0"/>
        </p14:tracePtLst>
        <p14:tracePtLst>
          <p14:tracePt t="46160" x="3867150" y="4864100"/>
          <p14:tracePt t="46167" x="3860800" y="4876800"/>
          <p14:tracePt t="46175" x="3854450" y="4883150"/>
          <p14:tracePt t="46186" x="3854450" y="4889500"/>
          <p14:tracePt t="46203" x="3854450" y="4902200"/>
          <p14:tracePt t="46219" x="3848100" y="4921250"/>
          <p14:tracePt t="46222" x="3848100" y="4927600"/>
          <p14:tracePt t="46236" x="3848100" y="4940300"/>
          <p14:tracePt t="46253" x="3848100" y="4953000"/>
          <p14:tracePt t="46270" x="3860800" y="4972050"/>
          <p14:tracePt t="46286" x="3886200" y="4997450"/>
          <p14:tracePt t="46303" x="3911600" y="5016500"/>
          <p14:tracePt t="46319" x="3956050" y="5029200"/>
          <p14:tracePt t="46336" x="4013200" y="5060950"/>
          <p14:tracePt t="46352" x="4095750" y="5073650"/>
          <p14:tracePt t="46369" x="4184650" y="5086350"/>
          <p14:tracePt t="46386" x="4241800" y="5099050"/>
          <p14:tracePt t="46402" x="4260850" y="5099050"/>
          <p14:tracePt t="46419" x="4279900" y="5099050"/>
          <p14:tracePt t="46452" x="4292600" y="5099050"/>
          <p14:tracePt t="46469" x="4298950" y="5086350"/>
          <p14:tracePt t="46485" x="4311650" y="5054600"/>
          <p14:tracePt t="46502" x="4311650" y="5029200"/>
          <p14:tracePt t="46519" x="4318000" y="4978400"/>
          <p14:tracePt t="46536" x="4318000" y="4940300"/>
          <p14:tracePt t="46553" x="4318000" y="4902200"/>
          <p14:tracePt t="46569" x="4305300" y="4870450"/>
          <p14:tracePt t="46586" x="4298950" y="4845050"/>
          <p14:tracePt t="46603" x="4286250" y="4838700"/>
          <p14:tracePt t="46605" x="4279900" y="4826000"/>
          <p14:tracePt t="46619" x="4267200" y="4826000"/>
          <p14:tracePt t="46637" x="4210050" y="4806950"/>
          <p14:tracePt t="46653" x="4165600" y="4806950"/>
          <p14:tracePt t="46670" x="4121150" y="4806950"/>
          <p14:tracePt t="46686" x="4070350" y="4806950"/>
          <p14:tracePt t="46703" x="4032250" y="4806950"/>
          <p14:tracePt t="46719" x="3987800" y="4819650"/>
          <p14:tracePt t="46736" x="3968750" y="4826000"/>
          <p14:tracePt t="46753" x="3949700" y="4845050"/>
          <p14:tracePt t="46769" x="3943350" y="4857750"/>
          <p14:tracePt t="46774" x="3937000" y="4864100"/>
          <p14:tracePt t="46786" x="3937000" y="4870450"/>
          <p14:tracePt t="46803" x="3930650" y="4889500"/>
          <p14:tracePt t="46820" x="3930650" y="4902200"/>
          <p14:tracePt t="46837" x="3937000" y="4953000"/>
          <p14:tracePt t="46853" x="3949700" y="4984750"/>
          <p14:tracePt t="46869" x="3968750" y="5003800"/>
          <p14:tracePt t="46887" x="4006850" y="5029200"/>
          <p14:tracePt t="46903" x="4032250" y="5041900"/>
          <p14:tracePt t="46920" x="4057650" y="5048250"/>
          <p14:tracePt t="46936" x="4064000" y="5048250"/>
          <p14:tracePt t="46953" x="4070350" y="5048250"/>
          <p14:tracePt t="46974" x="4076700" y="5048250"/>
          <p14:tracePt t="47165" x="0" y="0"/>
        </p14:tracePtLst>
        <p14:tracePtLst>
          <p14:tracePt t="47954" x="2159000" y="4762500"/>
          <p14:tracePt t="47967" x="2159000" y="4768850"/>
          <p14:tracePt t="47983" x="2159000" y="4775200"/>
          <p14:tracePt t="47998" x="2159000" y="4781550"/>
          <p14:tracePt t="48006" x="2159000" y="4787900"/>
          <p14:tracePt t="48022" x="2159000" y="4800600"/>
          <p14:tracePt t="48036" x="2159000" y="4806950"/>
          <p14:tracePt t="48053" x="2159000" y="4857750"/>
          <p14:tracePt t="48069" x="2171700" y="4876800"/>
          <p14:tracePt t="48085" x="2184400" y="4902200"/>
          <p14:tracePt t="48102" x="2197100" y="4927600"/>
          <p14:tracePt t="48119" x="2216150" y="4946650"/>
          <p14:tracePt t="48136" x="2235200" y="4965700"/>
          <p14:tracePt t="48152" x="2279650" y="4991100"/>
          <p14:tracePt t="48169" x="2349500" y="5016500"/>
          <p14:tracePt t="48186" x="2444750" y="5048250"/>
          <p14:tracePt t="48203" x="2552700" y="5080000"/>
          <p14:tracePt t="48205" x="2616200" y="5086350"/>
          <p14:tracePt t="48219" x="2673350" y="5099050"/>
          <p14:tracePt t="48235" x="2813050" y="5130800"/>
          <p14:tracePt t="48238" x="2882900" y="5143500"/>
          <p14:tracePt t="48253" x="3028950" y="5162550"/>
          <p14:tracePt t="48269" x="3162300" y="5187950"/>
          <p14:tracePt t="48285" x="3244850" y="5187950"/>
          <p14:tracePt t="48302" x="3295650" y="5187950"/>
          <p14:tracePt t="48319" x="3327400" y="5187950"/>
          <p14:tracePt t="48335" x="3352800" y="5175250"/>
          <p14:tracePt t="48352" x="3371850" y="5168900"/>
          <p14:tracePt t="48369" x="3397250" y="5149850"/>
          <p14:tracePt t="48386" x="3416300" y="5124450"/>
          <p14:tracePt t="48402" x="3435350" y="5105400"/>
          <p14:tracePt t="48419" x="3448050" y="5086350"/>
          <p14:tracePt t="48420" x="3454400" y="5067300"/>
          <p14:tracePt t="48435" x="3454400" y="5054600"/>
          <p14:tracePt t="48452" x="3460750" y="5029200"/>
          <p14:tracePt t="48468" x="3460750" y="5016500"/>
          <p14:tracePt t="48485" x="3467100" y="5003800"/>
          <p14:tracePt t="48502" x="3479800" y="4978400"/>
          <p14:tracePt t="48519" x="3479800" y="4965700"/>
          <p14:tracePt t="48535" x="3486150" y="4953000"/>
          <p14:tracePt t="48552" x="3486150" y="4946650"/>
          <p14:tracePt t="48569" x="3486150" y="4940300"/>
          <p14:tracePt t="48586" x="3486150" y="4921250"/>
          <p14:tracePt t="48602" x="3473450" y="4902200"/>
          <p14:tracePt t="48619" x="3435350" y="4870450"/>
          <p14:tracePt t="48621" x="3409950" y="4857750"/>
          <p14:tracePt t="48636" x="3378200" y="4845050"/>
          <p14:tracePt t="48652" x="3289300" y="4826000"/>
          <p14:tracePt t="48668" x="3263900" y="4819650"/>
          <p14:tracePt t="48685" x="3244850" y="4819650"/>
          <p14:tracePt t="48701" x="3232150" y="4819650"/>
          <p14:tracePt t="48718" x="3225800" y="4819650"/>
          <p14:tracePt t="48853" x="0" y="0"/>
        </p14:tracePtLst>
        <p14:tracePtLst>
          <p14:tracePt t="50111" x="3517900" y="5003800"/>
          <p14:tracePt t="50224" x="3524250" y="5003800"/>
          <p14:tracePt t="50232" x="3536950" y="5003800"/>
          <p14:tracePt t="50239" x="3549650" y="5003800"/>
          <p14:tracePt t="50251" x="3568700" y="5003800"/>
          <p14:tracePt t="50251" x="0" y="0"/>
        </p14:tracePtLst>
        <p14:tracePtLst>
          <p14:tracePt t="53647" x="3511550" y="3016250"/>
          <p14:tracePt t="53694" x="3517900" y="3016250"/>
          <p14:tracePt t="53703" x="3536950" y="3016250"/>
          <p14:tracePt t="53709" x="3562350" y="3016250"/>
          <p14:tracePt t="53717" x="3587750" y="3016250"/>
          <p14:tracePt t="53733" x="3657600" y="3016250"/>
          <p14:tracePt t="53750" x="3765550" y="3016250"/>
          <p14:tracePt t="53767" x="3911600" y="3016250"/>
          <p14:tracePt t="53784" x="4114800" y="3016250"/>
          <p14:tracePt t="53800" x="4356100" y="3016250"/>
          <p14:tracePt t="53817" x="4660900" y="3016250"/>
          <p14:tracePt t="53834" x="4965700" y="3016250"/>
          <p14:tracePt t="53850" x="5200650" y="3016250"/>
          <p14:tracePt t="53853" x="5295900" y="3016250"/>
          <p14:tracePt t="53867" x="5384800" y="3016250"/>
          <p14:tracePt t="53884" x="5480050" y="3016250"/>
          <p14:tracePt t="53901" x="5518150" y="3016250"/>
          <p14:tracePt t="53998" x="5524500" y="3016250"/>
          <p14:tracePt t="54295" x="5518150" y="3016250"/>
          <p14:tracePt t="54301" x="5499100" y="3022600"/>
          <p14:tracePt t="54310" x="5480050" y="3022600"/>
          <p14:tracePt t="54318" x="5441950" y="3028950"/>
          <p14:tracePt t="54333" x="5365750" y="3028950"/>
          <p14:tracePt t="54350" x="5270500" y="3028950"/>
          <p14:tracePt t="54367" x="5194300" y="3028950"/>
          <p14:tracePt t="54383" x="5149850" y="3028950"/>
          <p14:tracePt t="54400" x="5130800" y="3028950"/>
          <p14:tracePt t="54417" x="5124450" y="3028950"/>
          <p14:tracePt t="54597" x="5130800" y="3028950"/>
          <p14:tracePt t="54605" x="5156200" y="3028950"/>
          <p14:tracePt t="54613" x="5194300" y="3028950"/>
          <p14:tracePt t="54621" x="5257800" y="3028950"/>
          <p14:tracePt t="54633" x="5340350" y="3028950"/>
          <p14:tracePt t="54650" x="5530850" y="3028950"/>
          <p14:tracePt t="54667" x="5708650" y="3028950"/>
          <p14:tracePt t="54683" x="5835650" y="3028950"/>
          <p14:tracePt t="54685" x="5873750" y="3028950"/>
          <p14:tracePt t="54701" x="5911850" y="3028950"/>
          <p14:tracePt t="54717" x="5918200" y="3028950"/>
          <p14:tracePt t="54733" x="5930900" y="3028950"/>
          <p14:tracePt t="54750" x="5943600" y="3028950"/>
          <p14:tracePt t="54766" x="5981700" y="3035300"/>
          <p14:tracePt t="54783" x="6000750" y="3035300"/>
          <p14:tracePt t="54800" x="6019800" y="3035300"/>
          <p14:tracePt t="54816" x="6038850" y="3035300"/>
          <p14:tracePt t="54834" x="6051550" y="3035300"/>
          <p14:tracePt t="54872" x="6057900" y="3035300"/>
          <p14:tracePt t="54885" x="6064250" y="3035300"/>
          <p14:tracePt t="54901" x="6102350" y="3041650"/>
          <p14:tracePt t="54918" x="6127750" y="3041650"/>
          <p14:tracePt t="54934" x="6159500" y="3041650"/>
          <p14:tracePt t="54951" x="6191250" y="3041650"/>
          <p14:tracePt t="54967" x="6203950" y="3041650"/>
          <p14:tracePt t="55301" x="0" y="0"/>
        </p14:tracePtLst>
        <p14:tracePtLst>
          <p14:tracePt t="55827" x="6940550" y="3022600"/>
          <p14:tracePt t="55830" x="6959600" y="3022600"/>
          <p14:tracePt t="55850" x="6997700" y="3022600"/>
          <p14:tracePt t="55867" x="7061200" y="3022600"/>
          <p14:tracePt t="55871" x="7105650" y="3022600"/>
          <p14:tracePt t="55883" x="7150100" y="3022600"/>
          <p14:tracePt t="55900" x="7245350" y="3022600"/>
          <p14:tracePt t="55917" x="7435850" y="3022600"/>
          <p14:tracePt t="55933" x="7531100" y="3022600"/>
          <p14:tracePt t="55950" x="7607300" y="3022600"/>
          <p14:tracePt t="55967" x="7670800" y="3022600"/>
          <p14:tracePt t="55984" x="7721600" y="3022600"/>
          <p14:tracePt t="56000" x="7753350" y="3022600"/>
          <p14:tracePt t="56016" x="7785100" y="3022600"/>
          <p14:tracePt t="56033" x="7804150" y="3022600"/>
          <p14:tracePt t="56049" x="7810500" y="3022600"/>
          <p14:tracePt t="56382" x="0" y="0"/>
        </p14:tracePtLst>
        <p14:tracePtLst>
          <p14:tracePt t="57368" x="4718050" y="4997450"/>
          <p14:tracePt t="57399" x="4724400" y="4997450"/>
          <p14:tracePt t="57415" x="4730750" y="4997450"/>
          <p14:tracePt t="57424" x="4737100" y="4997450"/>
          <p14:tracePt t="57432" x="4756150" y="4997450"/>
          <p14:tracePt t="57449" x="4806950" y="4997450"/>
          <p14:tracePt t="57466" x="4870450" y="4997450"/>
          <p14:tracePt t="57482" x="4965700" y="4997450"/>
          <p14:tracePt t="57499" x="5080000" y="4997450"/>
          <p14:tracePt t="57515" x="5232400" y="4997450"/>
          <p14:tracePt t="57516" x="5302250" y="4997450"/>
          <p14:tracePt t="57532" x="5473700" y="4997450"/>
          <p14:tracePt t="57548" x="5651500" y="4997450"/>
          <p14:tracePt t="57565" x="5822950" y="4997450"/>
          <p14:tracePt t="57582" x="5969000" y="4997450"/>
          <p14:tracePt t="57598" x="6064250" y="4997450"/>
          <p14:tracePt t="57615" x="6121400" y="4997450"/>
          <p14:tracePt t="57632" x="6159500" y="4997450"/>
          <p14:tracePt t="57648" x="6184900" y="4997450"/>
          <p14:tracePt t="57665" x="6203950" y="4997450"/>
          <p14:tracePt t="57682" x="6223000" y="4997450"/>
          <p14:tracePt t="57698" x="6235700" y="4997450"/>
          <p14:tracePt t="57715" x="6254750" y="4997450"/>
          <p14:tracePt t="57732" x="6305550" y="4997450"/>
          <p14:tracePt t="57748" x="6350000" y="4997450"/>
          <p14:tracePt t="57765" x="6381750" y="4997450"/>
          <p14:tracePt t="57782" x="6400800" y="4997450"/>
          <p14:tracePt t="57798" x="6419850" y="4997450"/>
          <p14:tracePt t="57815" x="6432550" y="4997450"/>
          <p14:tracePt t="57832" x="6445250" y="5003800"/>
          <p14:tracePt t="57848" x="6464300" y="5003800"/>
          <p14:tracePt t="57865" x="6489700" y="5003800"/>
          <p14:tracePt t="57882" x="6496050" y="5003800"/>
          <p14:tracePt t="57934" x="6502400" y="5003800"/>
          <p14:tracePt t="57942" x="6508750" y="5003800"/>
          <p14:tracePt t="57957" x="6515100" y="5003800"/>
          <p14:tracePt t="57967" x="6521450" y="5003800"/>
          <p14:tracePt t="57982" x="6527800" y="5003800"/>
          <p14:tracePt t="57999" x="6540500" y="5003800"/>
          <p14:tracePt t="58015" x="6553200" y="5003800"/>
          <p14:tracePt t="58049" x="6565900" y="5003800"/>
          <p14:tracePt t="58065" x="6578600" y="5003800"/>
          <p14:tracePt t="58082" x="6591300" y="5003800"/>
          <p14:tracePt t="58085" x="6604000" y="5003800"/>
          <p14:tracePt t="58099" x="6616700" y="5003800"/>
          <p14:tracePt t="58115" x="6635750" y="5003800"/>
          <p14:tracePt t="58118" x="6642100" y="5003800"/>
          <p14:tracePt t="58133" x="6667500" y="5003800"/>
          <p14:tracePt t="58149" x="6673850" y="5003800"/>
          <p14:tracePt t="58165" x="6680200" y="5003800"/>
          <p14:tracePt t="58663" x="6673850" y="5003800"/>
          <p14:tracePt t="58695" x="6667500" y="5003800"/>
          <p14:tracePt t="58711" x="6661150" y="5003800"/>
          <p14:tracePt t="58759" x="6654800" y="5003800"/>
          <p14:tracePt t="58775" x="6648450" y="5003800"/>
          <p14:tracePt t="58783" x="6642100" y="5003800"/>
          <p14:tracePt t="58800" x="6629400" y="5003800"/>
          <p14:tracePt t="58808" x="6610350" y="5003800"/>
          <p14:tracePt t="58817" x="6597650" y="5003800"/>
          <p14:tracePt t="58833" x="6546850" y="5003800"/>
          <p14:tracePt t="58849" x="6451600" y="5003800"/>
          <p14:tracePt t="58865" x="6324600" y="5003800"/>
          <p14:tracePt t="58882" x="6178550" y="5003800"/>
          <p14:tracePt t="58886" x="6102350" y="5003800"/>
          <p14:tracePt t="58899" x="6032500" y="5003800"/>
          <p14:tracePt t="58916" x="5892800" y="5003800"/>
          <p14:tracePt t="58933" x="5689600" y="5003800"/>
          <p14:tracePt t="58949" x="5511800" y="5003800"/>
          <p14:tracePt t="58965" x="5346700" y="5003800"/>
          <p14:tracePt t="58982" x="5207000" y="5003800"/>
          <p14:tracePt t="58998" x="5130800" y="5003800"/>
          <p14:tracePt t="59015" x="5092700" y="5003800"/>
          <p14:tracePt t="59032" x="5073650" y="5003800"/>
          <p14:tracePt t="59049" x="5067300" y="5003800"/>
          <p14:tracePt t="59127" x="5080000" y="5003800"/>
          <p14:tracePt t="59135" x="5118100" y="5003800"/>
          <p14:tracePt t="59150" x="5270500" y="5003800"/>
          <p14:tracePt t="59166" x="5486400" y="5003800"/>
          <p14:tracePt t="59182" x="5746750" y="5003800"/>
          <p14:tracePt t="59200" x="5994400" y="5003800"/>
          <p14:tracePt t="59216" x="6184900" y="5003800"/>
          <p14:tracePt t="59222" x="6235700" y="5003800"/>
          <p14:tracePt t="59232" x="6261100" y="5003800"/>
          <p14:tracePt t="59249" x="6273800" y="5003800"/>
          <p14:tracePt t="59265" x="6280150" y="5003800"/>
          <p14:tracePt t="59311" x="6242050" y="5003800"/>
          <p14:tracePt t="59318" x="6197600" y="4997450"/>
          <p14:tracePt t="59332" x="6134100" y="4991100"/>
          <p14:tracePt t="59349" x="5835650" y="4953000"/>
          <p14:tracePt t="59365" x="5657850" y="4953000"/>
          <p14:tracePt t="59382" x="5543550" y="4953000"/>
          <p14:tracePt t="59399" x="5511800" y="4953000"/>
          <p14:tracePt t="59455" x="5518150" y="4953000"/>
          <p14:tracePt t="59462" x="5543550" y="4953000"/>
          <p14:tracePt t="59470" x="5575300" y="4953000"/>
          <p14:tracePt t="59482" x="5619750" y="4953000"/>
          <p14:tracePt t="59499" x="5702300" y="4953000"/>
          <p14:tracePt t="59515" x="5778500" y="4959350"/>
          <p14:tracePt t="59518" x="5791200" y="4959350"/>
          <p14:tracePt t="59532" x="5797550" y="4959350"/>
          <p14:tracePt t="59575" x="5772150" y="4959350"/>
          <p14:tracePt t="59582" x="5740400" y="4959350"/>
          <p14:tracePt t="59591" x="5695950" y="4959350"/>
          <p14:tracePt t="59598" x="5664200" y="4959350"/>
          <p14:tracePt t="59623" x="5626100" y="4959350"/>
          <p14:tracePt t="59669" x="5645150" y="4959350"/>
          <p14:tracePt t="59678" x="5657850" y="4959350"/>
          <p14:tracePt t="59687" x="5702300" y="4965700"/>
          <p14:tracePt t="59698" x="5734050" y="4965700"/>
          <p14:tracePt t="59715" x="5810250" y="4965700"/>
          <p14:tracePt t="59731" x="5835650" y="4965700"/>
          <p14:tracePt t="59734" x="5842000" y="4965700"/>
          <p14:tracePt t="59789" x="5835650" y="4965700"/>
          <p14:tracePt t="59797" x="5822950" y="4965700"/>
          <p14:tracePt t="59805" x="5803900" y="4965700"/>
          <p14:tracePt t="59814" x="5791200" y="4965700"/>
          <p14:tracePt t="59831" x="5784850" y="4965700"/>
          <p14:tracePt t="61237" x="0" y="0"/>
        </p14:tracePtLst>
        <p14:tracePtLst>
          <p14:tracePt t="64960" x="482600" y="1746250"/>
          <p14:tracePt t="65032" x="495300" y="1752600"/>
          <p14:tracePt t="65055" x="501650" y="1752600"/>
          <p14:tracePt t="65062" x="514350" y="1758950"/>
          <p14:tracePt t="65079" x="520700" y="1758950"/>
          <p14:tracePt t="65086" x="533400" y="1758950"/>
          <p14:tracePt t="65096" x="546100" y="1765300"/>
          <p14:tracePt t="65113" x="577850" y="1771650"/>
          <p14:tracePt t="65129" x="622300" y="1771650"/>
          <p14:tracePt t="65146" x="685800" y="1771650"/>
          <p14:tracePt t="65163" x="793750" y="1771650"/>
          <p14:tracePt t="65179" x="901700" y="1771650"/>
          <p14:tracePt t="65181" x="946150" y="1771650"/>
          <p14:tracePt t="65196" x="1022350" y="1771650"/>
          <p14:tracePt t="65213" x="1085850" y="1771650"/>
          <p14:tracePt t="65229" x="1143000" y="1771650"/>
          <p14:tracePt t="65246" x="1187450" y="1771650"/>
          <p14:tracePt t="65263" x="1238250" y="1771650"/>
          <p14:tracePt t="65280" x="1282700" y="1758950"/>
          <p14:tracePt t="65296" x="1314450" y="1746250"/>
          <p14:tracePt t="65313" x="1346200" y="1733550"/>
          <p14:tracePt t="65329" x="1365250" y="1727200"/>
          <p14:tracePt t="65346" x="1390650" y="1701800"/>
          <p14:tracePt t="65363" x="1403350" y="1682750"/>
          <p14:tracePt t="65380" x="1416050" y="1657350"/>
          <p14:tracePt t="65382" x="1428750" y="1644650"/>
          <p14:tracePt t="65397" x="1435100" y="1631950"/>
          <p14:tracePt t="65413" x="1447800" y="1619250"/>
          <p14:tracePt t="65430" x="1460500" y="1593850"/>
          <p14:tracePt t="65446" x="1466850" y="1581150"/>
          <p14:tracePt t="65463" x="1479550" y="1562100"/>
          <p14:tracePt t="65480" x="1479550" y="1549400"/>
          <p14:tracePt t="65497" x="1485900" y="1536700"/>
          <p14:tracePt t="65514" x="1485900" y="1524000"/>
          <p14:tracePt t="65530" x="1492250" y="1511300"/>
          <p14:tracePt t="65547" x="1492250" y="1504950"/>
          <p14:tracePt t="65563" x="1492250" y="1492250"/>
          <p14:tracePt t="65581" x="1492250" y="1473200"/>
          <p14:tracePt t="65598" x="1492250" y="1460500"/>
          <p14:tracePt t="65613" x="1479550" y="1435100"/>
          <p14:tracePt t="65630" x="1460500" y="1428750"/>
          <p14:tracePt t="65646" x="1435100" y="1409700"/>
          <p14:tracePt t="65663" x="1397000" y="1397000"/>
          <p14:tracePt t="65680" x="1358900" y="1384300"/>
          <p14:tracePt t="65696" x="1308100" y="1371600"/>
          <p14:tracePt t="65713" x="1238250" y="1358900"/>
          <p14:tracePt t="65730" x="1168400" y="1339850"/>
          <p14:tracePt t="65733" x="1136650" y="1333500"/>
          <p14:tracePt t="65746" x="1098550" y="1327150"/>
          <p14:tracePt t="65763" x="1022350" y="1314450"/>
          <p14:tracePt t="65767" x="977900" y="1308100"/>
          <p14:tracePt t="65781" x="901700" y="1289050"/>
          <p14:tracePt t="65797" x="844550" y="1289050"/>
          <p14:tracePt t="65813" x="787400" y="1289050"/>
          <p14:tracePt t="65830" x="755650" y="1289050"/>
          <p14:tracePt t="65846" x="723900" y="1289050"/>
          <p14:tracePt t="65863" x="711200" y="1289050"/>
          <p14:tracePt t="65880" x="685800" y="1289050"/>
          <p14:tracePt t="65896" x="660400" y="1301750"/>
          <p14:tracePt t="65913" x="641350" y="1314450"/>
          <p14:tracePt t="65929" x="622300" y="1327150"/>
          <p14:tracePt t="65933" x="609600" y="1333500"/>
          <p14:tracePt t="65946" x="596900" y="1339850"/>
          <p14:tracePt t="65962" x="584200" y="1365250"/>
          <p14:tracePt t="65966" x="577850" y="1371600"/>
          <p14:tracePt t="65980" x="571500" y="1384300"/>
          <p14:tracePt t="65996" x="546100" y="1422400"/>
          <p14:tracePt t="66013" x="533400" y="1447800"/>
          <p14:tracePt t="66029" x="527050" y="1466850"/>
          <p14:tracePt t="66046" x="527050" y="1479550"/>
          <p14:tracePt t="66063" x="520700" y="1511300"/>
          <p14:tracePt t="66079" x="514350" y="1530350"/>
          <p14:tracePt t="66096" x="514350" y="1543050"/>
          <p14:tracePt t="66112" x="514350" y="1562100"/>
          <p14:tracePt t="66129" x="514350" y="1581150"/>
          <p14:tracePt t="66146" x="514350" y="1593850"/>
          <p14:tracePt t="66163" x="514350" y="1600200"/>
          <p14:tracePt t="66179" x="514350" y="1612900"/>
          <p14:tracePt t="66182" x="514350" y="1619250"/>
          <p14:tracePt t="66196" x="520700" y="1638300"/>
          <p14:tracePt t="66213" x="527050" y="1657350"/>
          <p14:tracePt t="66229" x="527050" y="1663700"/>
          <p14:tracePt t="66246" x="539750" y="1689100"/>
          <p14:tracePt t="66263" x="539750" y="1708150"/>
          <p14:tracePt t="66280" x="558800" y="1727200"/>
          <p14:tracePt t="66297" x="571500" y="1739900"/>
          <p14:tracePt t="66313" x="577850" y="1752600"/>
          <p14:tracePt t="66318" x="590550" y="1758950"/>
          <p14:tracePt t="66329" x="596900" y="1765300"/>
          <p14:tracePt t="66346" x="622300" y="1778000"/>
          <p14:tracePt t="66363" x="654050" y="1797050"/>
          <p14:tracePt t="66365" x="679450" y="1803400"/>
          <p14:tracePt t="66379" x="717550" y="1809750"/>
          <p14:tracePt t="66396" x="838200" y="1828800"/>
          <p14:tracePt t="66412" x="914400" y="1828800"/>
          <p14:tracePt t="66429" x="1009650" y="1828800"/>
          <p14:tracePt t="66445" x="1104900" y="1828800"/>
          <p14:tracePt t="66462" x="1193800" y="1828800"/>
          <p14:tracePt t="66479" x="1276350" y="1828800"/>
          <p14:tracePt t="66495" x="1327150" y="1828800"/>
          <p14:tracePt t="66512" x="1371600" y="1828800"/>
          <p14:tracePt t="66529" x="1397000" y="1816100"/>
          <p14:tracePt t="66533" x="1409700" y="1809750"/>
          <p14:tracePt t="66546" x="1409700" y="1803400"/>
          <p14:tracePt t="66563" x="1422400" y="1797050"/>
          <p14:tracePt t="66566" x="1428750" y="1784350"/>
          <p14:tracePt t="66582" x="1435100" y="1771650"/>
          <p14:tracePt t="66596" x="1435100" y="1765300"/>
          <p14:tracePt t="66613" x="1447800" y="1739900"/>
          <p14:tracePt t="66629" x="1447800" y="1720850"/>
          <p14:tracePt t="66646" x="1447800" y="1701800"/>
          <p14:tracePt t="66662" x="1454150" y="1682750"/>
          <p14:tracePt t="66679" x="1454150" y="1663700"/>
          <p14:tracePt t="66696" x="1460500" y="1631950"/>
          <p14:tracePt t="66712" x="1460500" y="1619250"/>
          <p14:tracePt t="66729" x="1454150" y="1581150"/>
          <p14:tracePt t="66746" x="1441450" y="1562100"/>
          <p14:tracePt t="66763" x="1428750" y="1536700"/>
          <p14:tracePt t="66779" x="1409700" y="1524000"/>
          <p14:tracePt t="66782" x="1397000" y="1524000"/>
          <p14:tracePt t="66796" x="1371600" y="1498600"/>
          <p14:tracePt t="66813" x="1320800" y="1479550"/>
          <p14:tracePt t="66829" x="1257300" y="1454150"/>
          <p14:tracePt t="66846" x="1162050" y="1416050"/>
          <p14:tracePt t="66862" x="1073150" y="1390650"/>
          <p14:tracePt t="66879" x="984250" y="1377950"/>
          <p14:tracePt t="66896" x="914400" y="1358900"/>
          <p14:tracePt t="66912" x="869950" y="1352550"/>
          <p14:tracePt t="66929" x="825500" y="1352550"/>
          <p14:tracePt t="66946" x="781050" y="1352550"/>
          <p14:tracePt t="66962" x="723900" y="1352550"/>
          <p14:tracePt t="66966" x="698500" y="1358900"/>
          <p14:tracePt t="66980" x="641350" y="1371600"/>
          <p14:tracePt t="66997" x="577850" y="1384300"/>
          <p14:tracePt t="67013" x="539750" y="1397000"/>
          <p14:tracePt t="67029" x="508000" y="1403350"/>
          <p14:tracePt t="67046" x="482600" y="1416050"/>
          <p14:tracePt t="67063" x="457200" y="1435100"/>
          <p14:tracePt t="67079" x="450850" y="1454150"/>
          <p14:tracePt t="67096" x="438150" y="1479550"/>
          <p14:tracePt t="67112" x="431800" y="1492250"/>
          <p14:tracePt t="67129" x="425450" y="1511300"/>
          <p14:tracePt t="67146" x="419100" y="1530350"/>
          <p14:tracePt t="67162" x="419100" y="1549400"/>
          <p14:tracePt t="67179" x="419100" y="1574800"/>
          <p14:tracePt t="67182" x="419100" y="1581150"/>
          <p14:tracePt t="67196" x="419100" y="1593850"/>
          <p14:tracePt t="67213" x="438150" y="1638300"/>
          <p14:tracePt t="67229" x="463550" y="1663700"/>
          <p14:tracePt t="67246" x="508000" y="1701800"/>
          <p14:tracePt t="67263" x="571500" y="1739900"/>
          <p14:tracePt t="67279" x="673100" y="1771650"/>
          <p14:tracePt t="67296" x="838200" y="1809750"/>
          <p14:tracePt t="67312" x="1035050" y="1822450"/>
          <p14:tracePt t="67330" x="1212850" y="1822450"/>
          <p14:tracePt t="67346" x="1352550" y="1822450"/>
          <p14:tracePt t="67350" x="1409700" y="1822450"/>
          <p14:tracePt t="67362" x="1441450" y="1816100"/>
          <p14:tracePt t="67379" x="1485900" y="1803400"/>
          <p14:tracePt t="67396" x="1524000" y="1790700"/>
          <p14:tracePt t="67413" x="1543050" y="1765300"/>
          <p14:tracePt t="67429" x="1549400" y="1746250"/>
          <p14:tracePt t="67445" x="1549400" y="1733550"/>
          <p14:tracePt t="67462" x="1549400" y="1720850"/>
          <p14:tracePt t="67478" x="1549400" y="1701800"/>
          <p14:tracePt t="67495" x="1549400" y="1682750"/>
          <p14:tracePt t="67512" x="1549400" y="1663700"/>
          <p14:tracePt t="67529" x="1536700" y="1631950"/>
          <p14:tracePt t="67546" x="1530350" y="1619250"/>
          <p14:tracePt t="67562" x="1511300" y="1593850"/>
          <p14:tracePt t="67579" x="1498600" y="1574800"/>
          <p14:tracePt t="67581" x="1492250" y="1574800"/>
          <p14:tracePt t="67595" x="1492250" y="1568450"/>
          <p14:tracePt t="67612" x="1479550" y="1555750"/>
          <p14:tracePt t="67629" x="1473200" y="1555750"/>
          <p14:tracePt t="67645" x="1466850" y="1549400"/>
          <p14:tracePt t="67879" x="1454150" y="1543050"/>
          <p14:tracePt t="67887" x="1454150" y="1536700"/>
          <p14:tracePt t="67895" x="1447800" y="1536700"/>
          <p14:tracePt t="67912" x="1435100" y="1524000"/>
          <p14:tracePt t="67929" x="1403350" y="1504950"/>
          <p14:tracePt t="67946" x="1358900" y="1479550"/>
          <p14:tracePt t="67951" x="1333500" y="1466850"/>
          <p14:tracePt t="67962" x="1308100" y="1454150"/>
          <p14:tracePt t="67979" x="1257300" y="1428750"/>
          <p14:tracePt t="67996" x="1219200" y="1416050"/>
          <p14:tracePt t="67998" x="1193800" y="1403350"/>
          <p14:tracePt t="68013" x="1162050" y="1390650"/>
          <p14:tracePt t="68029" x="1117600" y="1384300"/>
          <p14:tracePt t="68046" x="1066800" y="1377950"/>
          <p14:tracePt t="68062" x="1016000" y="1377950"/>
          <p14:tracePt t="68079" x="939800" y="1377950"/>
          <p14:tracePt t="68095" x="869950" y="1377950"/>
          <p14:tracePt t="68112" x="831850" y="1377950"/>
          <p14:tracePt t="68129" x="800100" y="1377950"/>
          <p14:tracePt t="68145" x="755650" y="1384300"/>
          <p14:tracePt t="68162" x="723900" y="1390650"/>
          <p14:tracePt t="68179" x="685800" y="1409700"/>
          <p14:tracePt t="68181" x="666750" y="1416050"/>
          <p14:tracePt t="68195" x="654050" y="1428750"/>
          <p14:tracePt t="68212" x="615950" y="1454150"/>
          <p14:tracePt t="68229" x="596900" y="1479550"/>
          <p14:tracePt t="68245" x="571500" y="1504950"/>
          <p14:tracePt t="68262" x="552450" y="1524000"/>
          <p14:tracePt t="68279" x="546100" y="1543050"/>
          <p14:tracePt t="68295" x="539750" y="1555750"/>
          <p14:tracePt t="68312" x="533400" y="1574800"/>
          <p14:tracePt t="68329" x="527050" y="1587500"/>
          <p14:tracePt t="68345" x="520700" y="1600200"/>
          <p14:tracePt t="68362" x="520700" y="1612900"/>
          <p14:tracePt t="68378" x="520700" y="1619250"/>
          <p14:tracePt t="68395" x="520700" y="1625600"/>
          <p14:tracePt t="68396" x="520700" y="1631950"/>
          <p14:tracePt t="68413" x="520700" y="1644650"/>
          <p14:tracePt t="68429" x="520700" y="1651000"/>
          <p14:tracePt t="68445" x="520700" y="1657350"/>
          <p14:tracePt t="68462" x="520700" y="1676400"/>
          <p14:tracePt t="68479" x="539750" y="1695450"/>
          <p14:tracePt t="68496" x="558800" y="1720850"/>
          <p14:tracePt t="68512" x="590550" y="1739900"/>
          <p14:tracePt t="68529" x="615950" y="1758950"/>
          <p14:tracePt t="68533" x="635000" y="1771650"/>
          <p14:tracePt t="68548" x="654050" y="1778000"/>
          <p14:tracePt t="68561" x="698500" y="1797050"/>
          <p14:tracePt t="68578" x="736600" y="1809750"/>
          <p14:tracePt t="68595" x="774700" y="1816100"/>
          <p14:tracePt t="68611" x="800100" y="1816100"/>
          <p14:tracePt t="68612" x="819150" y="1816100"/>
          <p14:tracePt t="68628" x="857250" y="1816100"/>
          <p14:tracePt t="68645" x="908050" y="1809750"/>
          <p14:tracePt t="68662" x="977900" y="1797050"/>
          <p14:tracePt t="68678" x="1047750" y="1771650"/>
          <p14:tracePt t="68695" x="1130300" y="1739900"/>
          <p14:tracePt t="68712" x="1181100" y="1714500"/>
          <p14:tracePt t="68728" x="1219200" y="1695450"/>
          <p14:tracePt t="68746" x="1231900" y="1689100"/>
          <p14:tracePt t="68762" x="1244600" y="1663700"/>
          <p14:tracePt t="68779" x="1250950" y="1644650"/>
          <p14:tracePt t="68795" x="1250950" y="1625600"/>
          <p14:tracePt t="68798" x="1250950" y="1606550"/>
          <p14:tracePt t="68813" x="1250950" y="1587500"/>
          <p14:tracePt t="68829" x="1250950" y="1562100"/>
          <p14:tracePt t="68845" x="1250950" y="1543050"/>
          <p14:tracePt t="68862" x="1250950" y="1524000"/>
          <p14:tracePt t="68878" x="1250950" y="1498600"/>
          <p14:tracePt t="68895" x="1250950" y="1479550"/>
          <p14:tracePt t="68912" x="1250950" y="1460500"/>
          <p14:tracePt t="68928" x="1250950" y="1441450"/>
          <p14:tracePt t="68945" x="1244600" y="1428750"/>
          <p14:tracePt t="68962" x="1238250" y="1416050"/>
          <p14:tracePt t="68978" x="1231900" y="1409700"/>
          <p14:tracePt t="68995" x="1219200" y="1397000"/>
          <p14:tracePt t="69012" x="1181100" y="1377950"/>
          <p14:tracePt t="69029" x="1136650" y="1358900"/>
          <p14:tracePt t="69045" x="1092200" y="1346200"/>
          <p14:tracePt t="69062" x="1041400" y="1339850"/>
          <p14:tracePt t="69079" x="996950" y="1333500"/>
          <p14:tracePt t="69095" x="952500" y="1333500"/>
          <p14:tracePt t="69112" x="908050" y="1333500"/>
          <p14:tracePt t="69128" x="863600" y="1333500"/>
          <p14:tracePt t="69145" x="806450" y="1333500"/>
          <p14:tracePt t="69162" x="755650" y="1339850"/>
          <p14:tracePt t="69178" x="717550" y="1352550"/>
          <p14:tracePt t="69181" x="704850" y="1358900"/>
          <p14:tracePt t="69195" x="685800" y="1371600"/>
          <p14:tracePt t="69212" x="660400" y="1384300"/>
          <p14:tracePt t="69229" x="622300" y="1422400"/>
          <p14:tracePt t="69245" x="596900" y="1447800"/>
          <p14:tracePt t="69262" x="584200" y="1479550"/>
          <p14:tracePt t="69278" x="571500" y="1498600"/>
          <p14:tracePt t="69295" x="565150" y="1517650"/>
          <p14:tracePt t="69312" x="558800" y="1543050"/>
          <p14:tracePt t="69329" x="558800" y="1562100"/>
          <p14:tracePt t="69345" x="558800" y="1587500"/>
          <p14:tracePt t="69362" x="565150" y="1606550"/>
          <p14:tracePt t="69378" x="577850" y="1631950"/>
          <p14:tracePt t="69395" x="590550" y="1651000"/>
          <p14:tracePt t="69397" x="596900" y="1663700"/>
          <p14:tracePt t="69412" x="609600" y="1676400"/>
          <p14:tracePt t="69428" x="647700" y="1714500"/>
          <p14:tracePt t="69445" x="685800" y="1739900"/>
          <p14:tracePt t="69461" x="736600" y="1765300"/>
          <p14:tracePt t="69478" x="806450" y="1784350"/>
          <p14:tracePt t="69495" x="889000" y="1797050"/>
          <p14:tracePt t="69512" x="971550" y="1809750"/>
          <p14:tracePt t="69528" x="1041400" y="1809750"/>
          <p14:tracePt t="69533" x="1060450" y="1809750"/>
          <p14:tracePt t="69545" x="1085850" y="1809750"/>
          <p14:tracePt t="69561" x="1143000" y="1803400"/>
          <p14:tracePt t="69579" x="1193800" y="1797050"/>
          <p14:tracePt t="69581" x="1231900" y="1790700"/>
          <p14:tracePt t="69595" x="1250950" y="1784350"/>
          <p14:tracePt t="69612" x="1295400" y="1765300"/>
          <p14:tracePt t="69614" x="1301750" y="1752600"/>
          <p14:tracePt t="69629" x="1327150" y="1733550"/>
          <p14:tracePt t="69645" x="1346200" y="1714500"/>
          <p14:tracePt t="69661" x="1352550" y="1682750"/>
          <p14:tracePt t="69678" x="1365250" y="1657350"/>
          <p14:tracePt t="69695" x="1371600" y="1638300"/>
          <p14:tracePt t="69711" x="1377950" y="1612900"/>
          <p14:tracePt t="69728" x="1377950" y="1593850"/>
          <p14:tracePt t="69745" x="1377950" y="1574800"/>
          <p14:tracePt t="69761" x="1377950" y="1555750"/>
          <p14:tracePt t="69778" x="1365250" y="1524000"/>
          <p14:tracePt t="69795" x="1346200" y="1498600"/>
          <p14:tracePt t="69812" x="1327150" y="1466850"/>
          <p14:tracePt t="69813" x="1314450" y="1454150"/>
          <p14:tracePt t="69828" x="1270000" y="1422400"/>
          <p14:tracePt t="69845" x="1231900" y="1403350"/>
          <p14:tracePt t="69861" x="1200150" y="1384300"/>
          <p14:tracePt t="69878" x="1149350" y="1365250"/>
          <p14:tracePt t="69895" x="1098550" y="1352550"/>
          <p14:tracePt t="69911" x="1054100" y="1352550"/>
          <p14:tracePt t="69928" x="984250" y="1352550"/>
          <p14:tracePt t="69945" x="933450" y="1352550"/>
          <p14:tracePt t="69961" x="882650" y="1352550"/>
          <p14:tracePt t="69978" x="838200" y="1352550"/>
          <p14:tracePt t="69995" x="793750" y="1358900"/>
          <p14:tracePt t="69997" x="774700" y="1371600"/>
          <p14:tracePt t="70012" x="749300" y="1384300"/>
          <p14:tracePt t="70029" x="698500" y="1416050"/>
          <p14:tracePt t="70045" x="666750" y="1447800"/>
          <p14:tracePt t="70061" x="641350" y="1485900"/>
          <p14:tracePt t="70078" x="622300" y="1511300"/>
          <p14:tracePt t="70095" x="609600" y="1543050"/>
          <p14:tracePt t="70111" x="596900" y="1568450"/>
          <p14:tracePt t="70128" x="596900" y="1581150"/>
          <p14:tracePt t="70144" x="596900" y="1606550"/>
          <p14:tracePt t="70161" x="596900" y="1625600"/>
          <p14:tracePt t="70179" x="603250" y="1651000"/>
          <p14:tracePt t="70195" x="609600" y="1663700"/>
          <p14:tracePt t="70200" x="615950" y="1676400"/>
          <p14:tracePt t="70212" x="628650" y="1682750"/>
          <p14:tracePt t="70229" x="666750" y="1714500"/>
          <p14:tracePt t="70245" x="717550" y="1739900"/>
          <p14:tracePt t="70262" x="800100" y="1758950"/>
          <p14:tracePt t="70278" x="914400" y="1784350"/>
          <p14:tracePt t="70295" x="1022350" y="1790700"/>
          <p14:tracePt t="70312" x="1098550" y="1790700"/>
          <p14:tracePt t="70328" x="1155700" y="1790700"/>
          <p14:tracePt t="70345" x="1181100" y="1784350"/>
          <p14:tracePt t="70361" x="1200150" y="1758950"/>
          <p14:tracePt t="70378" x="1212850" y="1727200"/>
          <p14:tracePt t="70381" x="1219200" y="1708150"/>
          <p14:tracePt t="70395" x="1225550" y="1695450"/>
          <p14:tracePt t="70411" x="1238250" y="1663700"/>
          <p14:tracePt t="70414" x="1238250" y="1657350"/>
          <p14:tracePt t="70429" x="1238250" y="1631950"/>
          <p14:tracePt t="70445" x="1238250" y="1600200"/>
          <p14:tracePt t="70461" x="1219200" y="1562100"/>
          <p14:tracePt t="70478" x="1187450" y="1524000"/>
          <p14:tracePt t="70495" x="1155700" y="1492250"/>
          <p14:tracePt t="70512" x="1098550" y="1454150"/>
          <p14:tracePt t="70528" x="1035050" y="1428750"/>
          <p14:tracePt t="70545" x="977900" y="1416050"/>
          <p14:tracePt t="70562" x="939800" y="1416050"/>
          <p14:tracePt t="70578" x="901700" y="1416050"/>
          <p14:tracePt t="70581" x="895350" y="1416050"/>
          <p14:tracePt t="70595" x="882650" y="1416050"/>
          <p14:tracePt t="70612" x="857250" y="1422400"/>
          <p14:tracePt t="70614" x="844550" y="1428750"/>
          <p14:tracePt t="70628" x="825500" y="1435100"/>
          <p14:tracePt t="70645" x="806450" y="1460500"/>
          <p14:tracePt t="70661" x="793750" y="1479550"/>
          <p14:tracePt t="70678" x="781050" y="1524000"/>
          <p14:tracePt t="70695" x="781050" y="1562100"/>
          <p14:tracePt t="70711" x="781050" y="1625600"/>
          <p14:tracePt t="70728" x="793750" y="1670050"/>
          <p14:tracePt t="70745" x="819150" y="1708150"/>
          <p14:tracePt t="70762" x="838200" y="1727200"/>
          <p14:tracePt t="70778" x="857250" y="1752600"/>
          <p14:tracePt t="70781" x="869950" y="1752600"/>
          <p14:tracePt t="70795" x="882650" y="1758950"/>
          <p14:tracePt t="70798" x="889000" y="1765300"/>
          <p14:tracePt t="70811" x="901700" y="1771650"/>
          <p14:tracePt t="70828" x="914400" y="1778000"/>
          <p14:tracePt t="70844" x="927100" y="1778000"/>
          <p14:tracePt t="70861" x="933450" y="1778000"/>
          <p14:tracePt t="70878" x="952500" y="1778000"/>
          <p14:tracePt t="70895" x="996950" y="1778000"/>
          <p14:tracePt t="70911" x="1047750" y="1765300"/>
          <p14:tracePt t="70928" x="1104900" y="1752600"/>
          <p14:tracePt t="70945" x="1143000" y="1746250"/>
          <p14:tracePt t="70961" x="1174750" y="1733550"/>
          <p14:tracePt t="70978" x="1187450" y="1727200"/>
          <p14:tracePt t="70994" x="1193800" y="1727200"/>
          <p14:tracePt t="70998" x="1200150" y="1720850"/>
          <p14:tracePt t="71028" x="1200150" y="1714500"/>
          <p14:tracePt t="71589" x="0" y="0"/>
        </p14:tracePtLst>
        <p14:tracePtLst>
          <p14:tracePt t="75231" x="539750" y="1333500"/>
          <p14:tracePt t="75247" x="539750" y="1339850"/>
          <p14:tracePt t="75254" x="539750" y="1346200"/>
          <p14:tracePt t="75262" x="533400" y="1352550"/>
          <p14:tracePt t="75277" x="533400" y="1358900"/>
          <p14:tracePt t="75293" x="527050" y="1371600"/>
          <p14:tracePt t="75309" x="527050" y="1397000"/>
          <p14:tracePt t="75326" x="527050" y="1428750"/>
          <p14:tracePt t="75343" x="527050" y="1460500"/>
          <p14:tracePt t="75359" x="527050" y="1485900"/>
          <p14:tracePt t="75376" x="527050" y="1511300"/>
          <p14:tracePt t="75393" x="527050" y="1549400"/>
          <p14:tracePt t="75410" x="533400" y="1568450"/>
          <p14:tracePt t="75426" x="539750" y="1593850"/>
          <p14:tracePt t="75443" x="565150" y="1631950"/>
          <p14:tracePt t="75447" x="577850" y="1651000"/>
          <p14:tracePt t="75461" x="615950" y="1695450"/>
          <p14:tracePt t="75477" x="654050" y="1739900"/>
          <p14:tracePt t="75493" x="685800" y="1778000"/>
          <p14:tracePt t="75510" x="736600" y="1809750"/>
          <p14:tracePt t="75527" x="755650" y="1822450"/>
          <p14:tracePt t="75543" x="781050" y="1841500"/>
          <p14:tracePt t="75560" x="800100" y="1854200"/>
          <p14:tracePt t="75577" x="838200" y="1860550"/>
          <p14:tracePt t="75593" x="882650" y="1873250"/>
          <p14:tracePt t="75611" x="946150" y="1873250"/>
          <p14:tracePt t="75614" x="990600" y="1873250"/>
          <p14:tracePt t="75626" x="1035050" y="1873250"/>
          <p14:tracePt t="75643" x="1155700" y="1866900"/>
          <p14:tracePt t="75660" x="1250950" y="1854200"/>
          <p14:tracePt t="75662" x="1289050" y="1835150"/>
          <p14:tracePt t="75677" x="1339850" y="1816100"/>
          <p14:tracePt t="75693" x="1358900" y="1803400"/>
          <p14:tracePt t="75709" x="1377950" y="1778000"/>
          <p14:tracePt t="75726" x="1390650" y="1746250"/>
          <p14:tracePt t="75743" x="1403350" y="1714500"/>
          <p14:tracePt t="75760" x="1403350" y="1689100"/>
          <p14:tracePt t="75776" x="1403350" y="1644650"/>
          <p14:tracePt t="75793" x="1403350" y="1612900"/>
          <p14:tracePt t="75810" x="1397000" y="1574800"/>
          <p14:tracePt t="75813" x="1390650" y="1562100"/>
          <p14:tracePt t="75826" x="1377950" y="1543050"/>
          <p14:tracePt t="75843" x="1358900" y="1524000"/>
          <p14:tracePt t="75859" x="1339850" y="1492250"/>
          <p14:tracePt t="75861" x="1327150" y="1479550"/>
          <p14:tracePt t="75877" x="1301750" y="1460500"/>
          <p14:tracePt t="75893" x="1282700" y="1435100"/>
          <p14:tracePt t="75909" x="1250950" y="1416050"/>
          <p14:tracePt t="75926" x="1219200" y="1397000"/>
          <p14:tracePt t="75943" x="1168400" y="1377950"/>
          <p14:tracePt t="75959" x="1117600" y="1365250"/>
          <p14:tracePt t="75976" x="1073150" y="1352550"/>
          <p14:tracePt t="75993" x="1041400" y="1346200"/>
          <p14:tracePt t="76009" x="1016000" y="1346200"/>
          <p14:tracePt t="76026" x="977900" y="1346200"/>
          <p14:tracePt t="76029" x="965200" y="1352550"/>
          <p14:tracePt t="76043" x="946150" y="1358900"/>
          <p14:tracePt t="76047" x="927100" y="1365250"/>
          <p14:tracePt t="76059" x="908050" y="1371600"/>
          <p14:tracePt t="76077" x="857250" y="1409700"/>
          <p14:tracePt t="76093" x="825500" y="1441450"/>
          <p14:tracePt t="76110" x="812800" y="1473200"/>
          <p14:tracePt t="76126" x="800100" y="1504950"/>
          <p14:tracePt t="76143" x="787400" y="1536700"/>
          <p14:tracePt t="76159" x="787400" y="1562100"/>
          <p14:tracePt t="76176" x="787400" y="1593850"/>
          <p14:tracePt t="76192" x="787400" y="1619250"/>
          <p14:tracePt t="76210" x="787400" y="1638300"/>
          <p14:tracePt t="76226" x="793750" y="1644650"/>
          <p14:tracePt t="76242" x="793750" y="1651000"/>
          <p14:tracePt t="76429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main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方法及</a:t>
            </a: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init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9445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解释器通过调用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方法执行应用程序。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方法是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应用程序（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Application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）的入口。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有二种类型的程序。</a:t>
            </a: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Application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：由操作系统通过启动类的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方法启动。可以启动任意一个类，被启动的类必须有公有的静态的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Applet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：只能嵌在网页里，在浏览器里运行。没有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方法，入口为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 )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30000"/>
              </a:lnSpc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958401" y="4099436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static void main(String[]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args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27"/>
    </mc:Choice>
    <mc:Fallback xmlns="">
      <p:transition spd="slow" advTm="100727"/>
    </mc:Fallback>
  </mc:AlternateContent>
  <p:extLst>
    <p:ext uri="{3A86A75C-4F4B-4683-9AE1-C65F6400EC91}">
      <p14:laserTraceLst xmlns:p14="http://schemas.microsoft.com/office/powerpoint/2010/main">
        <p14:tracePtLst>
          <p14:tracePt t="3148" x="603250" y="1765300"/>
          <p14:tracePt t="3275" x="609600" y="1771650"/>
          <p14:tracePt t="3290" x="628650" y="1771650"/>
          <p14:tracePt t="3302" x="654050" y="1771650"/>
          <p14:tracePt t="3312" x="679450" y="1771650"/>
          <p14:tracePt t="3313" x="711200" y="1771650"/>
          <p14:tracePt t="3329" x="749300" y="1771650"/>
          <p14:tracePt t="3345" x="914400" y="1771650"/>
          <p14:tracePt t="3362" x="1028700" y="1771650"/>
          <p14:tracePt t="3378" x="1155700" y="1771650"/>
          <p14:tracePt t="3395" x="1301750" y="1771650"/>
          <p14:tracePt t="3412" x="1460500" y="1784350"/>
          <p14:tracePt t="3428" x="1593850" y="1784350"/>
          <p14:tracePt t="3445" x="1720850" y="1790700"/>
          <p14:tracePt t="3462" x="1816100" y="1790700"/>
          <p14:tracePt t="3478" x="1873250" y="1790700"/>
          <p14:tracePt t="3495" x="1917700" y="1790700"/>
          <p14:tracePt t="3512" x="1955800" y="1790700"/>
          <p14:tracePt t="3513" x="1968500" y="1790700"/>
          <p14:tracePt t="3528" x="1987550" y="1790700"/>
          <p14:tracePt t="3531" x="2012950" y="1790700"/>
          <p14:tracePt t="3545" x="2076450" y="1803400"/>
          <p14:tracePt t="3562" x="2139950" y="1803400"/>
          <p14:tracePt t="3578" x="2260600" y="1803400"/>
          <p14:tracePt t="3595" x="2387600" y="1803400"/>
          <p14:tracePt t="3612" x="2514600" y="1803400"/>
          <p14:tracePt t="3628" x="2641600" y="1803400"/>
          <p14:tracePt t="3645" x="2755900" y="1803400"/>
          <p14:tracePt t="3662" x="2844800" y="1803400"/>
          <p14:tracePt t="3678" x="2889250" y="1803400"/>
          <p14:tracePt t="3695" x="2927350" y="1803400"/>
          <p14:tracePt t="3712" x="2952750" y="1803400"/>
          <p14:tracePt t="3714" x="2965450" y="1803400"/>
          <p14:tracePt t="3728" x="2978150" y="1803400"/>
          <p14:tracePt t="3745" x="3054350" y="1803400"/>
          <p14:tracePt t="3762" x="3117850" y="1803400"/>
          <p14:tracePt t="3778" x="3194050" y="1803400"/>
          <p14:tracePt t="3795" x="3270250" y="1803400"/>
          <p14:tracePt t="3812" x="3327400" y="1803400"/>
          <p14:tracePt t="3828" x="3365500" y="1803400"/>
          <p14:tracePt t="3845" x="3390900" y="1803400"/>
          <p14:tracePt t="3862" x="3403600" y="1803400"/>
          <p14:tracePt t="3895" x="3409950" y="1803400"/>
          <p14:tracePt t="3922" x="3416300" y="1803400"/>
          <p14:tracePt t="3930" x="3422650" y="1803400"/>
          <p14:tracePt t="4794" x="0" y="0"/>
        </p14:tracePtLst>
        <p14:tracePtLst>
          <p14:tracePt t="5841" x="704850" y="1720850"/>
          <p14:tracePt t="5905" x="711200" y="1720850"/>
          <p14:tracePt t="5913" x="730250" y="1720850"/>
          <p14:tracePt t="5921" x="755650" y="1720850"/>
          <p14:tracePt t="5929" x="800100" y="1720850"/>
          <p14:tracePt t="5944" x="850900" y="1720850"/>
          <p14:tracePt t="5961" x="1123950" y="1720850"/>
          <p14:tracePt t="5977" x="1365250" y="1739900"/>
          <p14:tracePt t="5994" x="1676400" y="1765300"/>
          <p14:tracePt t="6011" x="1962150" y="1803400"/>
          <p14:tracePt t="6028" x="2133600" y="1828800"/>
          <p14:tracePt t="6044" x="2222500" y="1841500"/>
          <p14:tracePt t="6061" x="2247900" y="1841500"/>
          <p14:tracePt t="6077" x="2266950" y="1841500"/>
          <p14:tracePt t="6094" x="2286000" y="1841500"/>
          <p14:tracePt t="6111" x="2292350" y="1841500"/>
          <p14:tracePt t="6127" x="2305050" y="1841500"/>
          <p14:tracePt t="6329" x="0" y="0"/>
        </p14:tracePtLst>
        <p14:tracePtLst>
          <p14:tracePt t="7535" x="2501900" y="1809750"/>
          <p14:tracePt t="7692" x="2508250" y="1809750"/>
          <p14:tracePt t="7708" x="2559050" y="1809750"/>
          <p14:tracePt t="7721" x="2647950" y="1822450"/>
          <p14:tracePt t="7732" x="2705100" y="1835150"/>
          <p14:tracePt t="7744" x="2768600" y="1841500"/>
          <p14:tracePt t="7761" x="2959100" y="1841500"/>
          <p14:tracePt t="7778" x="3117850" y="1841500"/>
          <p14:tracePt t="7794" x="3257550" y="1841500"/>
          <p14:tracePt t="7810" x="3359150" y="1841500"/>
          <p14:tracePt t="7827" x="3416300" y="1841500"/>
          <p14:tracePt t="7844" x="3441700" y="1841500"/>
          <p14:tracePt t="7860" x="3460750" y="1841500"/>
          <p14:tracePt t="7877" x="3467100" y="1841500"/>
          <p14:tracePt t="7894" x="3473450" y="1841500"/>
          <p14:tracePt t="8410" x="0" y="0"/>
        </p14:tracePtLst>
        <p14:tracePtLst>
          <p14:tracePt t="12100" x="1619250" y="2349500"/>
          <p14:tracePt t="12221" x="1631950" y="2349500"/>
          <p14:tracePt t="12232" x="1657350" y="2349500"/>
          <p14:tracePt t="12245" x="1733550" y="2362200"/>
          <p14:tracePt t="12260" x="1841500" y="2374900"/>
          <p14:tracePt t="12276" x="1981200" y="2374900"/>
          <p14:tracePt t="12292" x="2152650" y="2374900"/>
          <p14:tracePt t="12309" x="2330450" y="2387600"/>
          <p14:tracePt t="12326" x="2451100" y="2413000"/>
          <p14:tracePt t="12342" x="2508250" y="2425700"/>
          <p14:tracePt t="12359" x="2520950" y="2425700"/>
          <p14:tracePt t="12376" x="2527300" y="2425700"/>
          <p14:tracePt t="12392" x="2540000" y="2425700"/>
          <p14:tracePt t="12409" x="2565400" y="2425700"/>
          <p14:tracePt t="12425" x="2616200" y="2438400"/>
          <p14:tracePt t="12442" x="2667000" y="2444750"/>
          <p14:tracePt t="12459" x="2717800" y="2451100"/>
          <p14:tracePt t="12475" x="2736850" y="2451100"/>
          <p14:tracePt t="12492" x="2755900" y="2451100"/>
          <p14:tracePt t="12509" x="2781300" y="2451100"/>
          <p14:tracePt t="12526" x="2832100" y="2463800"/>
          <p14:tracePt t="12542" x="2901950" y="2476500"/>
          <p14:tracePt t="12559" x="2959100" y="2489200"/>
          <p14:tracePt t="12575" x="2997200" y="2495550"/>
          <p14:tracePt t="12577" x="3016250" y="2501900"/>
          <p14:tracePt t="12594" x="3022600" y="2501900"/>
          <p14:tracePt t="12930" x="0" y="0"/>
        </p14:tracePtLst>
        <p14:tracePtLst>
          <p14:tracePt t="13932" x="3238500" y="2387600"/>
          <p14:tracePt t="14035" x="3244850" y="2387600"/>
          <p14:tracePt t="14050" x="3282950" y="2387600"/>
          <p14:tracePt t="14064" x="3308350" y="2393950"/>
          <p14:tracePt t="14080" x="3365500" y="2400300"/>
          <p14:tracePt t="14082" x="3397250" y="2400300"/>
          <p14:tracePt t="14091" x="3441700" y="2400300"/>
          <p14:tracePt t="14109" x="3536950" y="2400300"/>
          <p14:tracePt t="14125" x="3644900" y="2400300"/>
          <p14:tracePt t="14142" x="3752850" y="2400300"/>
          <p14:tracePt t="14158" x="3829050" y="2400300"/>
          <p14:tracePt t="14175" x="3886200" y="2400300"/>
          <p14:tracePt t="14178" x="3898900" y="2400300"/>
          <p14:tracePt t="14191" x="3911600" y="2400300"/>
          <p14:tracePt t="14208" x="3930650" y="2400300"/>
          <p14:tracePt t="14211" x="3943350" y="2400300"/>
          <p14:tracePt t="14225" x="3968750" y="2400300"/>
          <p14:tracePt t="14241" x="4000500" y="2400300"/>
          <p14:tracePt t="14258" x="4038600" y="2400300"/>
          <p14:tracePt t="14275" x="4070350" y="2400300"/>
          <p14:tracePt t="14292" x="4089400" y="2400300"/>
          <p14:tracePt t="14308" x="4108450" y="2400300"/>
          <p14:tracePt t="14325" x="4127500" y="2400300"/>
          <p14:tracePt t="14342" x="4146550" y="2400300"/>
          <p14:tracePt t="14359" x="4178300" y="2400300"/>
          <p14:tracePt t="14362" x="4197350" y="2400300"/>
          <p14:tracePt t="14375" x="4222750" y="2400300"/>
          <p14:tracePt t="14391" x="4267200" y="2400300"/>
          <p14:tracePt t="14394" x="4298950" y="2400300"/>
          <p14:tracePt t="14408" x="4330700" y="2400300"/>
          <p14:tracePt t="14425" x="4432300" y="2400300"/>
          <p14:tracePt t="14441" x="4495800" y="2400300"/>
          <p14:tracePt t="14458" x="4559300" y="2400300"/>
          <p14:tracePt t="14475" x="4660900" y="2406650"/>
          <p14:tracePt t="14491" x="4743450" y="2419350"/>
          <p14:tracePt t="14508" x="4813300" y="2419350"/>
          <p14:tracePt t="14525" x="4876800" y="2419350"/>
          <p14:tracePt t="14542" x="4921250" y="2419350"/>
          <p14:tracePt t="14558" x="4959350" y="2419350"/>
          <p14:tracePt t="14575" x="4991100" y="2419350"/>
          <p14:tracePt t="14578" x="5010150" y="2419350"/>
          <p14:tracePt t="14591" x="5016500" y="2419350"/>
          <p14:tracePt t="14608" x="5048250" y="2419350"/>
          <p14:tracePt t="14611" x="5060950" y="2419350"/>
          <p14:tracePt t="14625" x="5092700" y="2419350"/>
          <p14:tracePt t="14641" x="5111750" y="2419350"/>
          <p14:tracePt t="14658" x="5130800" y="2419350"/>
          <p14:tracePt t="14674" x="5149850" y="2419350"/>
          <p14:tracePt t="14691" x="5181600" y="2419350"/>
          <p14:tracePt t="14708" x="5207000" y="2413000"/>
          <p14:tracePt t="14724" x="5251450" y="2400300"/>
          <p14:tracePt t="14741" x="5283200" y="2387600"/>
          <p14:tracePt t="14758" x="5314950" y="2374900"/>
          <p14:tracePt t="14775" x="5340350" y="2368550"/>
          <p14:tracePt t="14791" x="5359400" y="2349500"/>
          <p14:tracePt t="14808" x="5384800" y="2336800"/>
          <p14:tracePt t="14810" x="5397500" y="2324100"/>
          <p14:tracePt t="14825" x="5403850" y="2311400"/>
          <p14:tracePt t="14841" x="5416550" y="2298700"/>
          <p14:tracePt t="14858" x="5416550" y="2286000"/>
          <p14:tracePt t="14874" x="5422900" y="2273300"/>
          <p14:tracePt t="14891" x="5422900" y="2254250"/>
          <p14:tracePt t="14908" x="5422900" y="2235200"/>
          <p14:tracePt t="14925" x="5416550" y="2197100"/>
          <p14:tracePt t="14941" x="5391150" y="2165350"/>
          <p14:tracePt t="14958" x="5353050" y="2139950"/>
          <p14:tracePt t="14975" x="5314950" y="2120900"/>
          <p14:tracePt t="14978" x="5295900" y="2108200"/>
          <p14:tracePt t="14991" x="5270500" y="2095500"/>
          <p14:tracePt t="15008" x="5200650" y="2063750"/>
          <p14:tracePt t="15025" x="5080000" y="2032000"/>
          <p14:tracePt t="15042" x="5010150" y="2012950"/>
          <p14:tracePt t="15058" x="4946650" y="2000250"/>
          <p14:tracePt t="15075" x="4889500" y="2000250"/>
          <p14:tracePt t="15091" x="4826000" y="2000250"/>
          <p14:tracePt t="15108" x="4749800" y="2012950"/>
          <p14:tracePt t="15124" x="4699000" y="2032000"/>
          <p14:tracePt t="15141" x="4667250" y="2057400"/>
          <p14:tracePt t="15158" x="4629150" y="2089150"/>
          <p14:tracePt t="15175" x="4603750" y="2127250"/>
          <p14:tracePt t="15178" x="4597400" y="2139950"/>
          <p14:tracePt t="15191" x="4597400" y="2165350"/>
          <p14:tracePt t="15208" x="4591050" y="2203450"/>
          <p14:tracePt t="15210" x="4591050" y="2216150"/>
          <p14:tracePt t="15224" x="4591050" y="2235200"/>
          <p14:tracePt t="15241" x="4603750" y="2286000"/>
          <p14:tracePt t="15258" x="4629150" y="2311400"/>
          <p14:tracePt t="15275" x="4654550" y="2324100"/>
          <p14:tracePt t="15291" x="4679950" y="2330450"/>
          <p14:tracePt t="15308" x="4686300" y="2336800"/>
          <p14:tracePt t="15325" x="4718050" y="2343150"/>
          <p14:tracePt t="15341" x="4743450" y="2349500"/>
          <p14:tracePt t="15358" x="4794250" y="2355850"/>
          <p14:tracePt t="15374" x="4883150" y="2368550"/>
          <p14:tracePt t="15378" x="4946650" y="2381250"/>
          <p14:tracePt t="15391" x="5041900" y="2393950"/>
          <p14:tracePt t="15407" x="5257800" y="2438400"/>
          <p14:tracePt t="15424" x="5480050" y="2476500"/>
          <p14:tracePt t="15441" x="5765800" y="2501900"/>
          <p14:tracePt t="15457" x="5867400" y="2508250"/>
          <p14:tracePt t="15474" x="5924550" y="2508250"/>
          <p14:tracePt t="15491" x="5949950" y="2508250"/>
          <p14:tracePt t="15507" x="5969000" y="2508250"/>
          <p14:tracePt t="15524" x="5988050" y="2508250"/>
          <p14:tracePt t="15541" x="6019800" y="2508250"/>
          <p14:tracePt t="15557" x="6045200" y="2508250"/>
          <p14:tracePt t="15574" x="6064250" y="2508250"/>
          <p14:tracePt t="15591" x="6083300" y="2508250"/>
          <p14:tracePt t="15608" x="6096000" y="2501900"/>
          <p14:tracePt t="15624" x="6121400" y="2495550"/>
          <p14:tracePt t="15625" x="6146800" y="2495550"/>
          <p14:tracePt t="15641" x="6210300" y="2495550"/>
          <p14:tracePt t="15657" x="6292850" y="2495550"/>
          <p14:tracePt t="15674" x="6400800" y="2495550"/>
          <p14:tracePt t="15691" x="6508750" y="2495550"/>
          <p14:tracePt t="15708" x="6635750" y="2495550"/>
          <p14:tracePt t="15724" x="6743700" y="2495550"/>
          <p14:tracePt t="15741" x="6838950" y="2495550"/>
          <p14:tracePt t="15758" x="6915150" y="2495550"/>
          <p14:tracePt t="15774" x="6972300" y="2489200"/>
          <p14:tracePt t="15791" x="7004050" y="2489200"/>
          <p14:tracePt t="15808" x="7054850" y="2489200"/>
          <p14:tracePt t="15824" x="7099300" y="2489200"/>
          <p14:tracePt t="15827" x="7124700" y="2489200"/>
          <p14:tracePt t="15841" x="7162800" y="2482850"/>
          <p14:tracePt t="15857" x="7188200" y="2476500"/>
          <p14:tracePt t="15874" x="7207250" y="2470150"/>
          <p14:tracePt t="15891" x="7213600" y="2470150"/>
          <p14:tracePt t="15908" x="7232650" y="2463800"/>
          <p14:tracePt t="15924" x="7264400" y="2457450"/>
          <p14:tracePt t="15941" x="7283450" y="2444750"/>
          <p14:tracePt t="15957" x="7302500" y="2432050"/>
          <p14:tracePt t="15974" x="7321550" y="2425700"/>
          <p14:tracePt t="15991" x="7334250" y="2413000"/>
          <p14:tracePt t="16007" x="7346950" y="2400300"/>
          <p14:tracePt t="16011" x="7353300" y="2387600"/>
          <p14:tracePt t="16024" x="7359650" y="2381250"/>
          <p14:tracePt t="16041" x="7372350" y="2362200"/>
          <p14:tracePt t="16058" x="7372350" y="2349500"/>
          <p14:tracePt t="16074" x="7372350" y="2336800"/>
          <p14:tracePt t="16091" x="7378700" y="2317750"/>
          <p14:tracePt t="16108" x="7378700" y="2298700"/>
          <p14:tracePt t="16124" x="7372350" y="2273300"/>
          <p14:tracePt t="16141" x="7366000" y="2260600"/>
          <p14:tracePt t="16157" x="7346950" y="2235200"/>
          <p14:tracePt t="16174" x="7321550" y="2216150"/>
          <p14:tracePt t="16191" x="7283450" y="2190750"/>
          <p14:tracePt t="16207" x="7251700" y="2171700"/>
          <p14:tracePt t="16210" x="7226300" y="2159000"/>
          <p14:tracePt t="16224" x="7200900" y="2152650"/>
          <p14:tracePt t="16241" x="7099300" y="2114550"/>
          <p14:tracePt t="16257" x="7029450" y="2089150"/>
          <p14:tracePt t="16274" x="6972300" y="2076450"/>
          <p14:tracePt t="16291" x="6921500" y="2063750"/>
          <p14:tracePt t="16308" x="6883400" y="2057400"/>
          <p14:tracePt t="16324" x="6838950" y="2051050"/>
          <p14:tracePt t="16341" x="6794500" y="2051050"/>
          <p14:tracePt t="16358" x="6737350" y="2051050"/>
          <p14:tracePt t="16374" x="6686550" y="2051050"/>
          <p14:tracePt t="16391" x="6629400" y="2057400"/>
          <p14:tracePt t="16393" x="6616700" y="2057400"/>
          <p14:tracePt t="16407" x="6591300" y="2063750"/>
          <p14:tracePt t="16424" x="6559550" y="2070100"/>
          <p14:tracePt t="16426" x="6553200" y="2076450"/>
          <p14:tracePt t="16441" x="6534150" y="2082800"/>
          <p14:tracePt t="16457" x="6527800" y="2089150"/>
          <p14:tracePt t="16474" x="6515100" y="2095500"/>
          <p14:tracePt t="16491" x="6502400" y="2101850"/>
          <p14:tracePt t="16507" x="6496050" y="2108200"/>
          <p14:tracePt t="16524" x="6489700" y="2114550"/>
          <p14:tracePt t="16541" x="6489700" y="2127250"/>
          <p14:tracePt t="16557" x="6489700" y="2133600"/>
          <p14:tracePt t="16574" x="6489700" y="2152650"/>
          <p14:tracePt t="16590" x="6489700" y="2171700"/>
          <p14:tracePt t="16607" x="6496050" y="2197100"/>
          <p14:tracePt t="16624" x="6508750" y="2216150"/>
          <p14:tracePt t="16640" x="6527800" y="2235200"/>
          <p14:tracePt t="16641" x="6540500" y="2241550"/>
          <p14:tracePt t="16657" x="6572250" y="2260600"/>
          <p14:tracePt t="16674" x="6610350" y="2273300"/>
          <p14:tracePt t="16690" x="6642100" y="2279650"/>
          <p14:tracePt t="16707" x="6680200" y="2286000"/>
          <p14:tracePt t="16724" x="6718300" y="2286000"/>
          <p14:tracePt t="16740" x="6762750" y="2286000"/>
          <p14:tracePt t="16757" x="6788150" y="2286000"/>
          <p14:tracePt t="16774" x="6807200" y="2286000"/>
          <p14:tracePt t="16791" x="6832600" y="2286000"/>
          <p14:tracePt t="16807" x="6851650" y="2279650"/>
          <p14:tracePt t="16824" x="6864350" y="2266950"/>
          <p14:tracePt t="16841" x="6883400" y="2260600"/>
          <p14:tracePt t="16857" x="6883400" y="2254250"/>
          <p14:tracePt t="16874" x="6896100" y="2247900"/>
          <p14:tracePt t="17122" x="0" y="0"/>
        </p14:tracePtLst>
        <p14:tracePtLst>
          <p14:tracePt t="18068" x="7785100" y="2355850"/>
          <p14:tracePt t="18228" x="7791450" y="2355850"/>
          <p14:tracePt t="18245" x="7835900" y="2355850"/>
          <p14:tracePt t="18257" x="7899400" y="2355850"/>
          <p14:tracePt t="18273" x="7988300" y="2355850"/>
          <p14:tracePt t="18290" x="8089900" y="2355850"/>
          <p14:tracePt t="18307" x="8210550" y="2355850"/>
          <p14:tracePt t="18324" x="8350250" y="2374900"/>
          <p14:tracePt t="18340" x="8477250" y="2400300"/>
          <p14:tracePt t="18357" x="8597900" y="2406650"/>
          <p14:tracePt t="18374" x="8712200" y="2406650"/>
          <p14:tracePt t="18391" x="8813800" y="2406650"/>
          <p14:tracePt t="18394" x="8845550" y="2406650"/>
          <p14:tracePt t="18411" x="8902700" y="2406650"/>
          <p14:tracePt t="18423" x="8921750" y="2406650"/>
          <p14:tracePt t="18440" x="8972550" y="2406650"/>
          <p14:tracePt t="18441" x="8991600" y="2406650"/>
          <p14:tracePt t="18457" x="9023350" y="2406650"/>
          <p14:tracePt t="18473" x="9055100" y="2406650"/>
          <p14:tracePt t="18490" x="9099550" y="2406650"/>
          <p14:tracePt t="18507" x="9137650" y="2406650"/>
          <p14:tracePt t="18523" x="9194800" y="2406650"/>
          <p14:tracePt t="18540" x="9258300" y="2406650"/>
          <p14:tracePt t="18557" x="9321800" y="2406650"/>
          <p14:tracePt t="18573" x="9410700" y="2406650"/>
          <p14:tracePt t="18590" x="9493250" y="2406650"/>
          <p14:tracePt t="18607" x="9582150" y="2406650"/>
          <p14:tracePt t="18623" x="9645650" y="2406650"/>
          <p14:tracePt t="18626" x="9683750" y="2406650"/>
          <p14:tracePt t="18640" x="9715500" y="2406650"/>
          <p14:tracePt t="18657" x="9810750" y="2406650"/>
          <p14:tracePt t="18673" x="9874250" y="2406650"/>
          <p14:tracePt t="18690" x="9931400" y="2406650"/>
          <p14:tracePt t="18706" x="9988550" y="2406650"/>
          <p14:tracePt t="18723" x="10039350" y="2406650"/>
          <p14:tracePt t="18740" x="10077450" y="2406650"/>
          <p14:tracePt t="18756" x="10109200" y="2406650"/>
          <p14:tracePt t="18773" x="10160000" y="2406650"/>
          <p14:tracePt t="18790" x="10210800" y="2406650"/>
          <p14:tracePt t="18807" x="10261600" y="2406650"/>
          <p14:tracePt t="18823" x="10318750" y="2406650"/>
          <p14:tracePt t="18825" x="10337800" y="2406650"/>
          <p14:tracePt t="18840" x="10363200" y="2406650"/>
          <p14:tracePt t="18857" x="10420350" y="2406650"/>
          <p14:tracePt t="18873" x="10439400" y="2406650"/>
          <p14:tracePt t="18890" x="10458450" y="2406650"/>
          <p14:tracePt t="18906" x="10464800" y="2406650"/>
          <p14:tracePt t="18923" x="10477500" y="2406650"/>
          <p14:tracePt t="18940" x="10502900" y="2406650"/>
          <p14:tracePt t="18956" x="10541000" y="2406650"/>
          <p14:tracePt t="18973" x="10585450" y="2406650"/>
          <p14:tracePt t="18990" x="10623550" y="2406650"/>
          <p14:tracePt t="19006" x="10648950" y="2406650"/>
          <p14:tracePt t="19023" x="10661650" y="2406650"/>
          <p14:tracePt t="19057" x="10668000" y="2406650"/>
          <p14:tracePt t="19065" x="10674350" y="2406650"/>
          <p14:tracePt t="19081" x="10674350" y="2393950"/>
          <p14:tracePt t="19089" x="10674350" y="2381250"/>
          <p14:tracePt t="19106" x="10674350" y="2362200"/>
          <p14:tracePt t="19123" x="10674350" y="2343150"/>
          <p14:tracePt t="19140" x="10668000" y="2317750"/>
          <p14:tracePt t="19156" x="10661650" y="2298700"/>
          <p14:tracePt t="19173" x="10648950" y="2286000"/>
          <p14:tracePt t="19190" x="10642600" y="2273300"/>
          <p14:tracePt t="19206" x="10617200" y="2254250"/>
          <p14:tracePt t="19223" x="10591800" y="2235200"/>
          <p14:tracePt t="19240" x="10547350" y="2209800"/>
          <p14:tracePt t="19243" x="10521950" y="2197100"/>
          <p14:tracePt t="19257" x="10496550" y="2184400"/>
          <p14:tracePt t="19273" x="10394950" y="2146300"/>
          <p14:tracePt t="19290" x="10312400" y="2114550"/>
          <p14:tracePt t="19307" x="10242550" y="2095500"/>
          <p14:tracePt t="19323" x="10185400" y="2082800"/>
          <p14:tracePt t="19340" x="10115550" y="2070100"/>
          <p14:tracePt t="19356" x="10077450" y="2063750"/>
          <p14:tracePt t="19373" x="10026650" y="2063750"/>
          <p14:tracePt t="19390" x="9982200" y="2063750"/>
          <p14:tracePt t="19406" x="9925050" y="2063750"/>
          <p14:tracePt t="19410" x="9899650" y="2063750"/>
          <p14:tracePt t="19423" x="9874250" y="2063750"/>
          <p14:tracePt t="19440" x="9810750" y="2063750"/>
          <p14:tracePt t="19456" x="9766300" y="2063750"/>
          <p14:tracePt t="19457" x="9740900" y="2063750"/>
          <p14:tracePt t="19473" x="9696450" y="2063750"/>
          <p14:tracePt t="19489" x="9652000" y="2063750"/>
          <p14:tracePt t="19506" x="9620250" y="2070100"/>
          <p14:tracePt t="19523" x="9588500" y="2082800"/>
          <p14:tracePt t="19539" x="9569450" y="2095500"/>
          <p14:tracePt t="19556" x="9550400" y="2101850"/>
          <p14:tracePt t="19573" x="9537700" y="2108200"/>
          <p14:tracePt t="19589" x="9531350" y="2114550"/>
          <p14:tracePt t="19606" x="9525000" y="2120900"/>
          <p14:tracePt t="19623" x="9518650" y="2127250"/>
          <p14:tracePt t="19656" x="9518650" y="2133600"/>
          <p14:tracePt t="19868" x="9518650" y="2139950"/>
          <p14:tracePt t="19885" x="9518650" y="2146300"/>
          <p14:tracePt t="19901" x="9518650" y="2152650"/>
          <p14:tracePt t="19911" x="9518650" y="2159000"/>
          <p14:tracePt t="19923" x="9518650" y="2165350"/>
          <p14:tracePt t="19940" x="9518650" y="2184400"/>
          <p14:tracePt t="19956" x="9525000" y="2190750"/>
          <p14:tracePt t="19973" x="9544050" y="2209800"/>
          <p14:tracePt t="19989" x="9569450" y="2222500"/>
          <p14:tracePt t="20006" x="9594850" y="2235200"/>
          <p14:tracePt t="20023" x="9632950" y="2247900"/>
          <p14:tracePt t="20039" x="9664700" y="2260600"/>
          <p14:tracePt t="20042" x="9683750" y="2266950"/>
          <p14:tracePt t="20056" x="9702800" y="2273300"/>
          <p14:tracePt t="20073" x="9721850" y="2279650"/>
          <p14:tracePt t="20169" x="0" y="0"/>
        </p14:tracePtLst>
        <p14:tracePtLst>
          <p14:tracePt t="21620" x="5086350" y="2762250"/>
          <p14:tracePt t="21684" x="5092700" y="2762250"/>
          <p14:tracePt t="21700" x="5137150" y="2762250"/>
          <p14:tracePt t="21710" x="5168900" y="2762250"/>
          <p14:tracePt t="21722" x="5264150" y="2762250"/>
          <p14:tracePt t="21739" x="5403850" y="2762250"/>
          <p14:tracePt t="21755" x="5549900" y="2762250"/>
          <p14:tracePt t="21772" x="5676900" y="2762250"/>
          <p14:tracePt t="21789" x="5753100" y="2762250"/>
          <p14:tracePt t="21806" x="5778500" y="2762250"/>
          <p14:tracePt t="22082" x="0" y="0"/>
        </p14:tracePtLst>
        <p14:tracePtLst>
          <p14:tracePt t="22884" x="2305050" y="2774950"/>
          <p14:tracePt t="23003" x="2311400" y="2781300"/>
          <p14:tracePt t="23018" x="2343150" y="2781300"/>
          <p14:tracePt t="23032" x="2374900" y="2781300"/>
          <p14:tracePt t="23037" x="2419350" y="2781300"/>
          <p14:tracePt t="23051" x="2546350" y="2781300"/>
          <p14:tracePt t="23058" x="2609850" y="2781300"/>
          <p14:tracePt t="23072" x="2673350" y="2781300"/>
          <p14:tracePt t="23075" x="2736850" y="2781300"/>
          <p14:tracePt t="23089" x="2794000" y="2781300"/>
          <p14:tracePt t="23105" x="2933700" y="2800350"/>
          <p14:tracePt t="23122" x="3003550" y="2819400"/>
          <p14:tracePt t="23139" x="3105150" y="2832100"/>
          <p14:tracePt t="23155" x="3213100" y="2851150"/>
          <p14:tracePt t="23172" x="3308350" y="2851150"/>
          <p14:tracePt t="23189" x="3416300" y="2851150"/>
          <p14:tracePt t="23206" x="3498850" y="2851150"/>
          <p14:tracePt t="23222" x="3556000" y="2851150"/>
          <p14:tracePt t="23238" x="3606800" y="2851150"/>
          <p14:tracePt t="23255" x="3638550" y="2851150"/>
          <p14:tracePt t="23258" x="3657600" y="2851150"/>
          <p14:tracePt t="23272" x="3676650" y="2851150"/>
          <p14:tracePt t="23288" x="3708400" y="2851150"/>
          <p14:tracePt t="23305" x="3784600" y="2851150"/>
          <p14:tracePt t="23322" x="3867150" y="2863850"/>
          <p14:tracePt t="23339" x="3956050" y="2876550"/>
          <p14:tracePt t="23355" x="4013200" y="2882900"/>
          <p14:tracePt t="23372" x="4044950" y="2882900"/>
          <p14:tracePt t="23388" x="4064000" y="2882900"/>
          <p14:tracePt t="23422" x="4070350" y="2882900"/>
          <p14:tracePt t="23438" x="4076700" y="2882900"/>
          <p14:tracePt t="23467" x="4083050" y="2882900"/>
          <p14:tracePt t="23481" x="4089400" y="2882900"/>
          <p14:tracePt t="23490" x="4095750" y="2882900"/>
          <p14:tracePt t="23521" x="4102100" y="2882900"/>
          <p14:tracePt t="24114" x="0" y="0"/>
        </p14:tracePtLst>
        <p14:tracePtLst>
          <p14:tracePt t="26212" x="6153150" y="2825750"/>
          <p14:tracePt t="26324" x="6159500" y="2825750"/>
          <p14:tracePt t="26340" x="6197600" y="2825750"/>
          <p14:tracePt t="26354" x="6254750" y="2825750"/>
          <p14:tracePt t="26371" x="6318250" y="2825750"/>
          <p14:tracePt t="26388" x="6407150" y="2825750"/>
          <p14:tracePt t="26404" x="6521450" y="2825750"/>
          <p14:tracePt t="26421" x="6648450" y="2825750"/>
          <p14:tracePt t="26437" x="6769100" y="2825750"/>
          <p14:tracePt t="26454" x="6864350" y="2825750"/>
          <p14:tracePt t="26471" x="6940550" y="2825750"/>
          <p14:tracePt t="26474" x="6965950" y="2825750"/>
          <p14:tracePt t="26487" x="6985000" y="2825750"/>
          <p14:tracePt t="26504" x="7035800" y="2825750"/>
          <p14:tracePt t="26507" x="7061200" y="2825750"/>
          <p14:tracePt t="26521" x="7092950" y="2825750"/>
          <p14:tracePt t="26537" x="7118350" y="2825750"/>
          <p14:tracePt t="26554" x="7143750" y="2825750"/>
          <p14:tracePt t="26571" x="7156450" y="2825750"/>
          <p14:tracePt t="26587" x="7162800" y="2825750"/>
          <p14:tracePt t="26604" x="7169150" y="2825750"/>
          <p14:tracePt t="26621" x="7175500" y="2825750"/>
          <p14:tracePt t="26638" x="7181850" y="2825750"/>
          <p14:tracePt t="26654" x="7194550" y="2825750"/>
          <p14:tracePt t="26671" x="7200900" y="2825750"/>
          <p14:tracePt t="26687" x="7207250" y="2825750"/>
          <p14:tracePt t="26705" x="7232650" y="2825750"/>
          <p14:tracePt t="26721" x="7258050" y="2825750"/>
          <p14:tracePt t="26737" x="7289800" y="2825750"/>
          <p14:tracePt t="26754" x="7321550" y="2825750"/>
          <p14:tracePt t="26770" x="7353300" y="2825750"/>
          <p14:tracePt t="26787" x="7391400" y="2825750"/>
          <p14:tracePt t="26804" x="7423150" y="2825750"/>
          <p14:tracePt t="26820" x="7454900" y="2825750"/>
          <p14:tracePt t="26837" x="7505700" y="2825750"/>
          <p14:tracePt t="26854" x="7543800" y="2825750"/>
          <p14:tracePt t="26870" x="7594600" y="2825750"/>
          <p14:tracePt t="26887" x="7639050" y="2825750"/>
          <p14:tracePt t="26890" x="7664450" y="2825750"/>
          <p14:tracePt t="26904" x="7689850" y="2825750"/>
          <p14:tracePt t="26921" x="7740650" y="2825750"/>
          <p14:tracePt t="26937" x="7829550" y="2825750"/>
          <p14:tracePt t="26954" x="7880350" y="2825750"/>
          <p14:tracePt t="26970" x="7924800" y="2825750"/>
          <p14:tracePt t="26987" x="7969250" y="2825750"/>
          <p14:tracePt t="27004" x="8013700" y="2825750"/>
          <p14:tracePt t="27020" x="8051800" y="2825750"/>
          <p14:tracePt t="27037" x="8102600" y="2825750"/>
          <p14:tracePt t="27054" x="8147050" y="2825750"/>
          <p14:tracePt t="27070" x="8204200" y="2825750"/>
          <p14:tracePt t="27087" x="8261350" y="2825750"/>
          <p14:tracePt t="27104" x="8318500" y="2825750"/>
          <p14:tracePt t="27120" x="8362950" y="2825750"/>
          <p14:tracePt t="27122" x="8388350" y="2825750"/>
          <p14:tracePt t="27137" x="8432800" y="2825750"/>
          <p14:tracePt t="27154" x="8483600" y="2825750"/>
          <p14:tracePt t="27171" x="8521700" y="2825750"/>
          <p14:tracePt t="27187" x="8559800" y="2825750"/>
          <p14:tracePt t="27204" x="8591550" y="2825750"/>
          <p14:tracePt t="27220" x="8623300" y="2825750"/>
          <p14:tracePt t="27237" x="8667750" y="2825750"/>
          <p14:tracePt t="27254" x="8699500" y="2825750"/>
          <p14:tracePt t="27270" x="8743950" y="2825750"/>
          <p14:tracePt t="27287" x="8782050" y="2825750"/>
          <p14:tracePt t="27304" x="8826500" y="2825750"/>
          <p14:tracePt t="27320" x="8870950" y="2825750"/>
          <p14:tracePt t="27322" x="8896350" y="2825750"/>
          <p14:tracePt t="27337" x="8928100" y="2825750"/>
          <p14:tracePt t="27354" x="8959850" y="2825750"/>
          <p14:tracePt t="27370" x="8997950" y="2825750"/>
          <p14:tracePt t="27387" x="9023350" y="2825750"/>
          <p14:tracePt t="27404" x="9048750" y="2825750"/>
          <p14:tracePt t="27420" x="9067800" y="2825750"/>
          <p14:tracePt t="27437" x="9093200" y="2825750"/>
          <p14:tracePt t="27454" x="9105900" y="2825750"/>
          <p14:tracePt t="27470" x="9112250" y="2825750"/>
          <p14:tracePt t="27487" x="9118600" y="2825750"/>
          <p14:tracePt t="27504" x="9124950" y="2825750"/>
          <p14:tracePt t="27506" x="9131300" y="2825750"/>
          <p14:tracePt t="27520" x="9137650" y="2825750"/>
          <p14:tracePt t="27537" x="9150350" y="2825750"/>
          <p14:tracePt t="27554" x="9156700" y="2825750"/>
          <p14:tracePt t="28443" x="0" y="0"/>
        </p14:tracePtLst>
        <p14:tracePtLst>
          <p14:tracePt t="29773" x="1993900" y="3136900"/>
          <p14:tracePt t="29852" x="2006600" y="3136900"/>
          <p14:tracePt t="29871" x="2051050" y="3136900"/>
          <p14:tracePt t="29891" x="2209800" y="3136900"/>
          <p14:tracePt t="29903" x="2286000" y="3136900"/>
          <p14:tracePt t="29920" x="2482850" y="3155950"/>
          <p14:tracePt t="29923" x="2578100" y="3162300"/>
          <p14:tracePt t="29936" x="2667000" y="3175000"/>
          <p14:tracePt t="29954" x="2844800" y="3181350"/>
          <p14:tracePt t="29969" x="2901950" y="3181350"/>
          <p14:tracePt t="29986" x="2933700" y="3181350"/>
          <p14:tracePt t="30002" x="2952750" y="3181350"/>
          <p14:tracePt t="30019" x="2965450" y="3181350"/>
          <p14:tracePt t="30036" x="3003550" y="3181350"/>
          <p14:tracePt t="30052" x="3048000" y="3181350"/>
          <p14:tracePt t="30069" x="3092450" y="3181350"/>
          <p14:tracePt t="30086" x="3143250" y="3175000"/>
          <p14:tracePt t="30103" x="3155950" y="3175000"/>
          <p14:tracePt t="30119" x="3162300" y="3175000"/>
          <p14:tracePt t="30136" x="3168650" y="3168650"/>
          <p14:tracePt t="30153" x="3181350" y="3162300"/>
          <p14:tracePt t="30169" x="3200400" y="3149600"/>
          <p14:tracePt t="30186" x="3225800" y="3143250"/>
          <p14:tracePt t="30202" x="3238500" y="3130550"/>
          <p14:tracePt t="30219" x="3251200" y="3117850"/>
          <p14:tracePt t="30236" x="3251200" y="3105150"/>
          <p14:tracePt t="30253" x="3251200" y="3092450"/>
          <p14:tracePt t="30269" x="3251200" y="3079750"/>
          <p14:tracePt t="30286" x="3251200" y="3060700"/>
          <p14:tracePt t="30302" x="3251200" y="3028950"/>
          <p14:tracePt t="30319" x="3219450" y="2997200"/>
          <p14:tracePt t="30322" x="3200400" y="2978150"/>
          <p14:tracePt t="30336" x="3175000" y="2952750"/>
          <p14:tracePt t="30353" x="3060700" y="2895600"/>
          <p14:tracePt t="30369" x="2990850" y="2870200"/>
          <p14:tracePt t="30386" x="2921000" y="2844800"/>
          <p14:tracePt t="30403" x="2851150" y="2832100"/>
          <p14:tracePt t="30419" x="2781300" y="2819400"/>
          <p14:tracePt t="30436" x="2743200" y="2813050"/>
          <p14:tracePt t="30453" x="2698750" y="2813050"/>
          <p14:tracePt t="30469" x="2660650" y="2813050"/>
          <p14:tracePt t="30486" x="2616200" y="2813050"/>
          <p14:tracePt t="30503" x="2565400" y="2825750"/>
          <p14:tracePt t="30519" x="2520950" y="2838450"/>
          <p14:tracePt t="30522" x="2501900" y="2851150"/>
          <p14:tracePt t="30536" x="2482850" y="2857500"/>
          <p14:tracePt t="30540" x="2470150" y="2857500"/>
          <p14:tracePt t="30553" x="2451100" y="2870200"/>
          <p14:tracePt t="30569" x="2444750" y="2882900"/>
          <p14:tracePt t="30586" x="2432050" y="2895600"/>
          <p14:tracePt t="30602" x="2432050" y="2901950"/>
          <p14:tracePt t="30619" x="2432050" y="2921000"/>
          <p14:tracePt t="30636" x="2432050" y="2940050"/>
          <p14:tracePt t="30653" x="2432050" y="2952750"/>
          <p14:tracePt t="30670" x="2432050" y="2971800"/>
          <p14:tracePt t="30686" x="2444750" y="2997200"/>
          <p14:tracePt t="30703" x="2451100" y="3009900"/>
          <p14:tracePt t="30719" x="2470150" y="3022600"/>
          <p14:tracePt t="30736" x="2489200" y="3048000"/>
          <p14:tracePt t="30739" x="2508250" y="3054350"/>
          <p14:tracePt t="30753" x="2533650" y="3060700"/>
          <p14:tracePt t="30769" x="2628900" y="3086100"/>
          <p14:tracePt t="30786" x="2724150" y="3105150"/>
          <p14:tracePt t="30802" x="2844800" y="3130550"/>
          <p14:tracePt t="30819" x="2933700" y="3136900"/>
          <p14:tracePt t="30836" x="3003550" y="3136900"/>
          <p14:tracePt t="30852" x="3028950" y="3136900"/>
          <p14:tracePt t="30869" x="3035300" y="3136900"/>
          <p14:tracePt t="30886" x="3041650" y="3136900"/>
          <p14:tracePt t="30902" x="3048000" y="3136900"/>
          <p14:tracePt t="30919" x="3054350" y="3130550"/>
          <p14:tracePt t="30936" x="3060700" y="3117850"/>
          <p14:tracePt t="30952" x="3060700" y="3098800"/>
          <p14:tracePt t="30954" x="3067050" y="3092450"/>
          <p14:tracePt t="30970" x="3067050" y="3086100"/>
          <p14:tracePt t="30986" x="3067050" y="3079750"/>
          <p14:tracePt t="31076" x="3067050" y="3073400"/>
          <p14:tracePt t="31100" x="3067050" y="3060700"/>
          <p14:tracePt t="31115" x="3060700" y="3060700"/>
          <p14:tracePt t="31127" x="3048000" y="3060700"/>
          <p14:tracePt t="31139" x="3028950" y="3054350"/>
          <p14:tracePt t="31152" x="3028950" y="3048000"/>
          <p14:tracePt t="31169" x="2997200" y="3035300"/>
          <p14:tracePt t="31186" x="2965450" y="3022600"/>
          <p14:tracePt t="31202" x="2933700" y="3022600"/>
          <p14:tracePt t="31219" x="2870200" y="3003550"/>
          <p14:tracePt t="31235" x="2781300" y="2990850"/>
          <p14:tracePt t="31252" x="2673350" y="2965450"/>
          <p14:tracePt t="31269" x="2571750" y="2952750"/>
          <p14:tracePt t="31286" x="2520950" y="2946400"/>
          <p14:tracePt t="31302" x="2489200" y="2946400"/>
          <p14:tracePt t="31319" x="2476500" y="2946400"/>
          <p14:tracePt t="31336" x="2463800" y="2946400"/>
          <p14:tracePt t="31369" x="2457450" y="2946400"/>
          <p14:tracePt t="31386" x="2444750" y="2946400"/>
          <p14:tracePt t="31403" x="2438400" y="2959100"/>
          <p14:tracePt t="31419" x="2438400" y="2971800"/>
          <p14:tracePt t="31435" x="2438400" y="2984500"/>
          <p14:tracePt t="31452" x="2438400" y="3003550"/>
          <p14:tracePt t="31469" x="2438400" y="3022600"/>
          <p14:tracePt t="31486" x="2444750" y="3054350"/>
          <p14:tracePt t="31502" x="2470150" y="3073400"/>
          <p14:tracePt t="31519" x="2489200" y="3098800"/>
          <p14:tracePt t="31522" x="2508250" y="3105150"/>
          <p14:tracePt t="31535" x="2527300" y="3111500"/>
          <p14:tracePt t="31539" x="2546350" y="3117850"/>
          <p14:tracePt t="31552" x="2565400" y="3117850"/>
          <p14:tracePt t="31569" x="2647950" y="3136900"/>
          <p14:tracePt t="31586" x="2717800" y="3136900"/>
          <p14:tracePt t="31602" x="2781300" y="3136900"/>
          <p14:tracePt t="31619" x="2825750" y="3136900"/>
          <p14:tracePt t="31636" x="2876550" y="3136900"/>
          <p14:tracePt t="31652" x="2889250" y="3130550"/>
          <p14:tracePt t="31686" x="2895600" y="3117850"/>
          <p14:tracePt t="31702" x="2895600" y="3111500"/>
          <p14:tracePt t="31719" x="2901950" y="3092450"/>
          <p14:tracePt t="31736" x="2901950" y="3086100"/>
          <p14:tracePt t="31752" x="2901950" y="3073400"/>
          <p14:tracePt t="32361" x="0" y="0"/>
        </p14:tracePtLst>
        <p14:tracePtLst>
          <p14:tracePt t="33872" x="2387600" y="2997200"/>
          <p14:tracePt t="33885" x="2387600" y="3009900"/>
          <p14:tracePt t="33901" x="2387600" y="3016250"/>
          <p14:tracePt t="33918" x="2393950" y="3028950"/>
          <p14:tracePt t="33935" x="2400300" y="3028950"/>
          <p14:tracePt t="33951" x="2425700" y="3041650"/>
          <p14:tracePt t="33968" x="2451100" y="3054350"/>
          <p14:tracePt t="33970" x="2463800" y="3054350"/>
          <p14:tracePt t="33985" x="2520950" y="3067050"/>
          <p14:tracePt t="34001" x="2578100" y="3067050"/>
          <p14:tracePt t="34018" x="2660650" y="3067050"/>
          <p14:tracePt t="34035" x="2749550" y="3067050"/>
          <p14:tracePt t="34051" x="2832100" y="3067050"/>
          <p14:tracePt t="34068" x="2901950" y="3067050"/>
          <p14:tracePt t="34085" x="2946400" y="3067050"/>
          <p14:tracePt t="34101" x="2984500" y="3067050"/>
          <p14:tracePt t="34118" x="3009900" y="3054350"/>
          <p14:tracePt t="34135" x="3022600" y="3048000"/>
          <p14:tracePt t="34151" x="3035300" y="3035300"/>
          <p14:tracePt t="34169" x="3041650" y="3009900"/>
          <p14:tracePt t="34186" x="3041650" y="2997200"/>
          <p14:tracePt t="34201" x="3041650" y="2978150"/>
          <p14:tracePt t="34218" x="3035300" y="2952750"/>
          <p14:tracePt t="34234" x="3022600" y="2921000"/>
          <p14:tracePt t="34251" x="3003550" y="2895600"/>
          <p14:tracePt t="34268" x="2978150" y="2876550"/>
          <p14:tracePt t="34285" x="2940050" y="2851150"/>
          <p14:tracePt t="34301" x="2914650" y="2838450"/>
          <p14:tracePt t="34318" x="2889250" y="2838450"/>
          <p14:tracePt t="34335" x="2863850" y="2832100"/>
          <p14:tracePt t="34351" x="2844800" y="2832100"/>
          <p14:tracePt t="34368" x="2825750" y="2832100"/>
          <p14:tracePt t="34369" x="2819400" y="2832100"/>
          <p14:tracePt t="34385" x="2794000" y="2832100"/>
          <p14:tracePt t="34401" x="2781300" y="2838450"/>
          <p14:tracePt t="34418" x="2762250" y="2851150"/>
          <p14:tracePt t="34434" x="2749550" y="2870200"/>
          <p14:tracePt t="34451" x="2743200" y="2882900"/>
          <p14:tracePt t="34468" x="2743200" y="2901950"/>
          <p14:tracePt t="34484" x="2736850" y="2914650"/>
          <p14:tracePt t="34501" x="2736850" y="2921000"/>
          <p14:tracePt t="34518" x="2736850" y="2933700"/>
          <p14:tracePt t="34626" x="0" y="0"/>
        </p14:tracePtLst>
        <p14:tracePtLst>
          <p14:tracePt t="35862" x="3829050" y="3162300"/>
          <p14:tracePt t="35940" x="3848100" y="3162300"/>
          <p14:tracePt t="35957" x="3911600" y="3162300"/>
          <p14:tracePt t="35973" x="4019550" y="3162300"/>
          <p14:tracePt t="35985" x="4159250" y="3162300"/>
          <p14:tracePt t="36002" x="4324350" y="3162300"/>
          <p14:tracePt t="36017" x="4502150" y="3162300"/>
          <p14:tracePt t="36034" x="4686300" y="3162300"/>
          <p14:tracePt t="36051" x="4838700" y="3162300"/>
          <p14:tracePt t="36067" x="4959350" y="3162300"/>
          <p14:tracePt t="36084" x="5016500" y="3162300"/>
          <p14:tracePt t="36101" x="5029200" y="3162300"/>
          <p14:tracePt t="36118" x="5035550" y="3162300"/>
          <p14:tracePt t="36402" x="0" y="0"/>
        </p14:tracePtLst>
        <p14:tracePtLst>
          <p14:tracePt t="37492" x="5302250" y="3194050"/>
          <p14:tracePt t="37596" x="5314950" y="3194050"/>
          <p14:tracePt t="37613" x="5353050" y="3194050"/>
          <p14:tracePt t="37629" x="5416550" y="3194050"/>
          <p14:tracePt t="37639" x="5461000" y="3194050"/>
          <p14:tracePt t="37650" x="5537200" y="3194050"/>
          <p14:tracePt t="37667" x="5619750" y="3194050"/>
          <p14:tracePt t="37684" x="5708650" y="3194050"/>
          <p14:tracePt t="37701" x="5772150" y="3194050"/>
          <p14:tracePt t="37717" x="5816600" y="3194050"/>
          <p14:tracePt t="37734" x="5829300" y="3194050"/>
          <p14:tracePt t="37751" x="5835650" y="3194050"/>
          <p14:tracePt t="37924" x="5842000" y="3194050"/>
          <p14:tracePt t="37940" x="5854700" y="3194050"/>
          <p14:tracePt t="37956" x="5880100" y="3194050"/>
          <p14:tracePt t="37969" x="5886450" y="3194050"/>
          <p14:tracePt t="37984" x="5918200" y="3194050"/>
          <p14:tracePt t="37987" x="5937250" y="3194050"/>
          <p14:tracePt t="38000" x="5962650" y="3194050"/>
          <p14:tracePt t="38017" x="6057900" y="3194050"/>
          <p14:tracePt t="38034" x="6121400" y="3194050"/>
          <p14:tracePt t="38050" x="6159500" y="3194050"/>
          <p14:tracePt t="38067" x="6165850" y="3194050"/>
          <p14:tracePt t="38481" x="0" y="0"/>
        </p14:tracePtLst>
        <p14:tracePtLst>
          <p14:tracePt t="39044" x="6502400" y="3162300"/>
          <p14:tracePt t="39156" x="6527800" y="3162300"/>
          <p14:tracePt t="39171" x="6616700" y="3162300"/>
          <p14:tracePt t="39187" x="6750050" y="3162300"/>
          <p14:tracePt t="39200" x="6826250" y="3162300"/>
          <p14:tracePt t="39217" x="7112000" y="3162300"/>
          <p14:tracePt t="39233" x="7296150" y="3162300"/>
          <p14:tracePt t="39250" x="7454900" y="3162300"/>
          <p14:tracePt t="39266" x="7575550" y="3162300"/>
          <p14:tracePt t="39283" x="7632700" y="3162300"/>
          <p14:tracePt t="39300" x="7651750" y="3162300"/>
          <p14:tracePt t="39316" x="7658100" y="3162300"/>
          <p14:tracePt t="40785" x="0" y="0"/>
        </p14:tracePtLst>
        <p14:tracePtLst>
          <p14:tracePt t="42213" x="8369300" y="3206750"/>
          <p14:tracePt t="42315" x="8369300" y="3213100"/>
          <p14:tracePt t="42330" x="8394700" y="3213100"/>
          <p14:tracePt t="42343" x="8413750" y="3213100"/>
          <p14:tracePt t="42360" x="8470900" y="3213100"/>
          <p14:tracePt t="42363" x="8502650" y="3213100"/>
          <p14:tracePt t="42376" x="8559800" y="3213100"/>
          <p14:tracePt t="42385" x="8610600" y="3213100"/>
          <p14:tracePt t="42399" x="8718550" y="3213100"/>
          <p14:tracePt t="42416" x="8832850" y="3213100"/>
          <p14:tracePt t="42418" x="8890000" y="3213100"/>
          <p14:tracePt t="42432" x="8940800" y="3213100"/>
          <p14:tracePt t="42449" x="9048750" y="3213100"/>
          <p14:tracePt t="42465" x="9105900" y="3213100"/>
          <p14:tracePt t="42482" x="9163050" y="3213100"/>
          <p14:tracePt t="42499" x="9220200" y="3213100"/>
          <p14:tracePt t="42515" x="9271000" y="3213100"/>
          <p14:tracePt t="42532" x="9321800" y="3213100"/>
          <p14:tracePt t="42549" x="9353550" y="3213100"/>
          <p14:tracePt t="42565" x="9391650" y="3213100"/>
          <p14:tracePt t="42582" x="9436100" y="3213100"/>
          <p14:tracePt t="42599" x="9493250" y="3213100"/>
          <p14:tracePt t="42615" x="9556750" y="3213100"/>
          <p14:tracePt t="42618" x="9601200" y="3213100"/>
          <p14:tracePt t="42632" x="9639300" y="3213100"/>
          <p14:tracePt t="42649" x="9804400" y="3213100"/>
          <p14:tracePt t="42666" x="9899650" y="3213100"/>
          <p14:tracePt t="42682" x="9994900" y="3213100"/>
          <p14:tracePt t="42699" x="10083800" y="3213100"/>
          <p14:tracePt t="42715" x="10160000" y="3213100"/>
          <p14:tracePt t="42732" x="10210800" y="3213100"/>
          <p14:tracePt t="42749" x="10261600" y="3213100"/>
          <p14:tracePt t="42765" x="10318750" y="3213100"/>
          <p14:tracePt t="42782" x="10382250" y="3213100"/>
          <p14:tracePt t="42799" x="10439400" y="3213100"/>
          <p14:tracePt t="42815" x="10483850" y="3213100"/>
          <p14:tracePt t="42819" x="10509250" y="3213100"/>
          <p14:tracePt t="42832" x="10528300" y="3213100"/>
          <p14:tracePt t="42849" x="10572750" y="3213100"/>
          <p14:tracePt t="42865" x="10591800" y="3213100"/>
          <p14:tracePt t="42882" x="10610850" y="3213100"/>
          <p14:tracePt t="42898" x="10629900" y="3213100"/>
          <p14:tracePt t="42915" x="10642600" y="3213100"/>
          <p14:tracePt t="42932" x="10661650" y="3206750"/>
          <p14:tracePt t="42948" x="10674350" y="3200400"/>
          <p14:tracePt t="42965" x="10687050" y="3187700"/>
          <p14:tracePt t="42981" x="10706100" y="3175000"/>
          <p14:tracePt t="42999" x="10712450" y="3155950"/>
          <p14:tracePt t="43015" x="10725150" y="3136900"/>
          <p14:tracePt t="43032" x="10731500" y="3124200"/>
          <p14:tracePt t="43048" x="10731500" y="3105150"/>
          <p14:tracePt t="43065" x="10731500" y="3048000"/>
          <p14:tracePt t="43081" x="10712450" y="3016250"/>
          <p14:tracePt t="43098" x="10687050" y="2984500"/>
          <p14:tracePt t="43115" x="10661650" y="2952750"/>
          <p14:tracePt t="43132" x="10610850" y="2927350"/>
          <p14:tracePt t="43148" x="10547350" y="2889250"/>
          <p14:tracePt t="43165" x="10483850" y="2863850"/>
          <p14:tracePt t="43182" x="10401300" y="2825750"/>
          <p14:tracePt t="43198" x="10299700" y="2794000"/>
          <p14:tracePt t="43215" x="10166350" y="2768600"/>
          <p14:tracePt t="43232" x="10045700" y="2755900"/>
          <p14:tracePt t="43233" x="10013950" y="2755900"/>
          <p14:tracePt t="43248" x="9969500" y="2755900"/>
          <p14:tracePt t="43251" x="9937750" y="2755900"/>
          <p14:tracePt t="43265" x="9880600" y="2755900"/>
          <p14:tracePt t="43281" x="9836150" y="2755900"/>
          <p14:tracePt t="43298" x="9798050" y="2768600"/>
          <p14:tracePt t="43315" x="9753600" y="2781300"/>
          <p14:tracePt t="43331" x="9715500" y="2800350"/>
          <p14:tracePt t="43348" x="9671050" y="2832100"/>
          <p14:tracePt t="43365" x="9632950" y="2870200"/>
          <p14:tracePt t="43381" x="9613900" y="2914650"/>
          <p14:tracePt t="43398" x="9588500" y="2952750"/>
          <p14:tracePt t="43415" x="9575800" y="2984500"/>
          <p14:tracePt t="43418" x="9569450" y="3003550"/>
          <p14:tracePt t="43431" x="9563100" y="3016250"/>
          <p14:tracePt t="43448" x="9556750" y="3041650"/>
          <p14:tracePt t="43450" x="9556750" y="3054350"/>
          <p14:tracePt t="43465" x="9556750" y="3092450"/>
          <p14:tracePt t="43482" x="9556750" y="3124200"/>
          <p14:tracePt t="43498" x="9563100" y="3168650"/>
          <p14:tracePt t="43515" x="9575800" y="3187700"/>
          <p14:tracePt t="43531" x="9582150" y="3206750"/>
          <p14:tracePt t="43548" x="9601200" y="3232150"/>
          <p14:tracePt t="43565" x="9626600" y="3251200"/>
          <p14:tracePt t="43581" x="9652000" y="3270250"/>
          <p14:tracePt t="43598" x="9690100" y="3282950"/>
          <p14:tracePt t="43615" x="9721850" y="3295650"/>
          <p14:tracePt t="43618" x="9734550" y="3295650"/>
          <p14:tracePt t="43631" x="9747250" y="3295650"/>
          <p14:tracePt t="43648" x="9791700" y="3295650"/>
          <p14:tracePt t="43650" x="9817100" y="3295650"/>
          <p14:tracePt t="43666" x="9861550" y="3295650"/>
          <p14:tracePt t="43682" x="9918700" y="3295650"/>
          <p14:tracePt t="43699" x="9975850" y="3282950"/>
          <p14:tracePt t="43715" x="10026650" y="3276600"/>
          <p14:tracePt t="43732" x="10071100" y="3257550"/>
          <p14:tracePt t="43748" x="10115550" y="3232150"/>
          <p14:tracePt t="43765" x="10140950" y="3206750"/>
          <p14:tracePt t="43781" x="10166350" y="3187700"/>
          <p14:tracePt t="43798" x="10172700" y="3155950"/>
          <p14:tracePt t="43815" x="10179050" y="3143250"/>
          <p14:tracePt t="43831" x="10185400" y="3117850"/>
          <p14:tracePt t="43848" x="10185400" y="3092450"/>
          <p14:tracePt t="43850" x="10185400" y="3079750"/>
          <p14:tracePt t="43865" x="10185400" y="3060700"/>
          <p14:tracePt t="43881" x="10185400" y="3035300"/>
          <p14:tracePt t="43898" x="10172700" y="3009900"/>
          <p14:tracePt t="43915" x="10160000" y="2990850"/>
          <p14:tracePt t="43931" x="10140950" y="2965450"/>
          <p14:tracePt t="43948" x="10128250" y="2952750"/>
          <p14:tracePt t="43965" x="10102850" y="2927350"/>
          <p14:tracePt t="43981" x="10071100" y="2914650"/>
          <p14:tracePt t="43998" x="10045700" y="2901950"/>
          <p14:tracePt t="44015" x="10026650" y="2889250"/>
          <p14:tracePt t="44031" x="10007600" y="2876550"/>
          <p14:tracePt t="44048" x="9994900" y="2876550"/>
          <p14:tracePt t="44065" x="9982200" y="2870200"/>
          <p14:tracePt t="44081" x="9975850" y="2870200"/>
          <p14:tracePt t="44098" x="9969500" y="2870200"/>
          <p14:tracePt t="44115" x="9963150" y="2870200"/>
          <p14:tracePt t="44131" x="9944100" y="2863850"/>
          <p14:tracePt t="44148" x="9925050" y="2863850"/>
          <p14:tracePt t="44165" x="9912350" y="2863850"/>
          <p14:tracePt t="44182" x="9899650" y="2863850"/>
          <p14:tracePt t="44198" x="9867900" y="2870200"/>
          <p14:tracePt t="44215" x="9855200" y="2882900"/>
          <p14:tracePt t="44232" x="9842500" y="2908300"/>
          <p14:tracePt t="44235" x="9836150" y="2914650"/>
          <p14:tracePt t="44248" x="9823450" y="2927350"/>
          <p14:tracePt t="44265" x="9798050" y="2965450"/>
          <p14:tracePt t="44281" x="9791700" y="2997200"/>
          <p14:tracePt t="44298" x="9779000" y="3016250"/>
          <p14:tracePt t="44315" x="9779000" y="3028950"/>
          <p14:tracePt t="44331" x="9779000" y="3035300"/>
          <p14:tracePt t="44348" x="9779000" y="3048000"/>
          <p14:tracePt t="44365" x="9779000" y="3060700"/>
          <p14:tracePt t="44381" x="9779000" y="3079750"/>
          <p14:tracePt t="44398" x="9791700" y="3086100"/>
          <p14:tracePt t="44402" x="9791700" y="3092450"/>
          <p14:tracePt t="44415" x="9804400" y="3105150"/>
          <p14:tracePt t="44432" x="9842500" y="3117850"/>
          <p14:tracePt t="44434" x="9855200" y="3117850"/>
          <p14:tracePt t="44448" x="9874250" y="3124200"/>
          <p14:tracePt t="44465" x="9944100" y="3130550"/>
          <p14:tracePt t="44482" x="9994900" y="3130550"/>
          <p14:tracePt t="44498" x="10064750" y="3130550"/>
          <p14:tracePt t="44515" x="10128250" y="3130550"/>
          <p14:tracePt t="44531" x="10191750" y="3130550"/>
          <p14:tracePt t="44548" x="10236200" y="3117850"/>
          <p14:tracePt t="44564" x="10248900" y="3117850"/>
          <p14:tracePt t="44581" x="10255250" y="3111500"/>
          <p14:tracePt t="44598" x="10255250" y="3098800"/>
          <p14:tracePt t="44614" x="10261600" y="3092450"/>
          <p14:tracePt t="44631" x="10261600" y="3073400"/>
          <p14:tracePt t="44648" x="10261600" y="3067050"/>
          <p14:tracePt t="44664" x="10261600" y="3060700"/>
          <p14:tracePt t="44681" x="10261600" y="3048000"/>
          <p14:tracePt t="44698" x="10261600" y="3041650"/>
          <p14:tracePt t="44731" x="10255250" y="3022600"/>
          <p14:tracePt t="44748" x="10248900" y="3016250"/>
          <p14:tracePt t="44764" x="10236200" y="3003550"/>
          <p14:tracePt t="44781" x="10223500" y="2997200"/>
          <p14:tracePt t="44798" x="10210800" y="2984500"/>
          <p14:tracePt t="44831" x="10191750" y="2978150"/>
          <p14:tracePt t="44848" x="10172700" y="2971800"/>
          <p14:tracePt t="44864" x="10166350" y="2971800"/>
          <p14:tracePt t="44881" x="10140950" y="2971800"/>
          <p14:tracePt t="44897" x="10128250" y="2971800"/>
          <p14:tracePt t="44914" x="10121900" y="2971800"/>
          <p14:tracePt t="44953" x="0" y="0"/>
        </p14:tracePtLst>
        <p14:tracePtLst>
          <p14:tracePt t="45980" x="2006600" y="3536950"/>
          <p14:tracePt t="45995" x="2019300" y="3536950"/>
          <p14:tracePt t="46014" x="2038350" y="3536950"/>
          <p14:tracePt t="46020" x="2051050" y="3536950"/>
          <p14:tracePt t="46034" x="2076450" y="3536950"/>
          <p14:tracePt t="46047" x="2095500" y="3536950"/>
          <p14:tracePt t="46064" x="2139950" y="3536950"/>
          <p14:tracePt t="46066" x="2184400" y="3536950"/>
          <p14:tracePt t="46081" x="2286000" y="3536950"/>
          <p14:tracePt t="46097" x="2444750" y="3536950"/>
          <p14:tracePt t="46114" x="2647950" y="3536950"/>
          <p14:tracePt t="46130" x="2876550" y="3536950"/>
          <p14:tracePt t="46147" x="3136900" y="3536950"/>
          <p14:tracePt t="46164" x="3397250" y="3536950"/>
          <p14:tracePt t="46181" x="3600450" y="3536950"/>
          <p14:tracePt t="46198" x="3714750" y="3536950"/>
          <p14:tracePt t="46214" x="3746500" y="3536950"/>
          <p14:tracePt t="46231" x="3759200" y="3536950"/>
          <p14:tracePt t="46538" x="0" y="0"/>
        </p14:tracePtLst>
        <p14:tracePtLst>
          <p14:tracePt t="47114" x="3765550" y="3524250"/>
          <p14:tracePt t="47173" x="3771900" y="3524250"/>
          <p14:tracePt t="47191" x="3784600" y="3524250"/>
          <p14:tracePt t="47204" x="3803650" y="3524250"/>
          <p14:tracePt t="47215" x="3816350" y="3524250"/>
          <p14:tracePt t="47231" x="3848100" y="3524250"/>
          <p14:tracePt t="47247" x="3898900" y="3524250"/>
          <p14:tracePt t="47250" x="3930650" y="3524250"/>
          <p14:tracePt t="47264" x="3975100" y="3524250"/>
          <p14:tracePt t="47281" x="4057650" y="3524250"/>
          <p14:tracePt t="47297" x="4216400" y="3524250"/>
          <p14:tracePt t="47314" x="4318000" y="3524250"/>
          <p14:tracePt t="47330" x="4413250" y="3524250"/>
          <p14:tracePt t="47347" x="4489450" y="3524250"/>
          <p14:tracePt t="47363" x="4546600" y="3524250"/>
          <p14:tracePt t="47380" x="4578350" y="3524250"/>
          <p14:tracePt t="47397" x="4591050" y="3524250"/>
          <p14:tracePt t="47722" x="0" y="0"/>
        </p14:tracePtLst>
        <p14:tracePtLst>
          <p14:tracePt t="48244" x="4838700" y="3543300"/>
          <p14:tracePt t="48315" x="4845050" y="3543300"/>
          <p14:tracePt t="48327" x="4857750" y="3543300"/>
          <p14:tracePt t="48340" x="4927600" y="3543300"/>
          <p14:tracePt t="48349" x="4991100" y="3543300"/>
          <p14:tracePt t="48363" x="5137150" y="3543300"/>
          <p14:tracePt t="48380" x="5334000" y="3543300"/>
          <p14:tracePt t="48396" x="5524500" y="3543300"/>
          <p14:tracePt t="48413" x="5683250" y="3543300"/>
          <p14:tracePt t="48430" x="5791200" y="3543300"/>
          <p14:tracePt t="48447" x="5848350" y="3543300"/>
          <p14:tracePt t="48463" x="5861050" y="3543300"/>
          <p14:tracePt t="48466" x="5867400" y="3543300"/>
          <p14:tracePt t="48610" x="0" y="0"/>
        </p14:tracePtLst>
        <p14:tracePtLst>
          <p14:tracePt t="48899" x="5594350" y="3543300"/>
          <p14:tracePt t="48964" x="5607050" y="3543300"/>
          <p14:tracePt t="48977" x="5638800" y="3543300"/>
          <p14:tracePt t="48990" x="5734050" y="3543300"/>
          <p14:tracePt t="49002" x="5892800" y="3543300"/>
          <p14:tracePt t="49013" x="5969000" y="3543300"/>
          <p14:tracePt t="49030" x="6115050" y="3543300"/>
          <p14:tracePt t="49046" x="6223000" y="3543300"/>
          <p14:tracePt t="49063" x="6280150" y="3543300"/>
          <p14:tracePt t="49080" x="6305550" y="3543300"/>
          <p14:tracePt t="49096" x="6324600" y="3543300"/>
          <p14:tracePt t="49634" x="0" y="0"/>
        </p14:tracePtLst>
        <p14:tracePtLst>
          <p14:tracePt t="52403" x="2762250" y="4902200"/>
          <p14:tracePt t="52514" x="0" y="0"/>
        </p14:tracePtLst>
        <p14:tracePtLst>
          <p14:tracePt t="52825" x="3422650" y="4914900"/>
          <p14:tracePt t="52977" x="0" y="0"/>
        </p14:tracePtLst>
        <p14:tracePtLst>
          <p14:tracePt t="53628" x="4248150" y="4883150"/>
          <p14:tracePt t="53669" x="4241800" y="4883150"/>
          <p14:tracePt t="53684" x="4229100" y="4883150"/>
          <p14:tracePt t="53712" x="4229100" y="4895850"/>
          <p14:tracePt t="53729" x="4229100" y="4921250"/>
          <p14:tracePt t="53745" x="4229100" y="4940300"/>
          <p14:tracePt t="53762" x="4235450" y="4959350"/>
          <p14:tracePt t="53778" x="4267200" y="4984750"/>
          <p14:tracePt t="53795" x="4330700" y="5010150"/>
          <p14:tracePt t="53811" x="4432300" y="5029200"/>
          <p14:tracePt t="53828" x="4546600" y="5041900"/>
          <p14:tracePt t="53845" x="4667250" y="5041900"/>
          <p14:tracePt t="53861" x="4756150" y="5029200"/>
          <p14:tracePt t="53878" x="4794250" y="5022850"/>
          <p14:tracePt t="53895" x="4813300" y="5010150"/>
          <p14:tracePt t="53911" x="4813300" y="5003800"/>
          <p14:tracePt t="53914" x="4813300" y="4991100"/>
          <p14:tracePt t="53928" x="4813300" y="4978400"/>
          <p14:tracePt t="53931" x="4813300" y="4953000"/>
          <p14:tracePt t="53945" x="4794250" y="4921250"/>
          <p14:tracePt t="53962" x="4775200" y="4889500"/>
          <p14:tracePt t="53978" x="4743450" y="4870450"/>
          <p14:tracePt t="53995" x="4699000" y="4845050"/>
          <p14:tracePt t="54012" x="4635500" y="4826000"/>
          <p14:tracePt t="54028" x="4572000" y="4819650"/>
          <p14:tracePt t="54045" x="4495800" y="4819650"/>
          <p14:tracePt t="54061" x="4425950" y="4819650"/>
          <p14:tracePt t="54078" x="4394200" y="4838700"/>
          <p14:tracePt t="54095" x="4362450" y="4876800"/>
          <p14:tracePt t="54111" x="4337050" y="4908550"/>
          <p14:tracePt t="54114" x="4330700" y="4914900"/>
          <p14:tracePt t="54128" x="4324350" y="4927600"/>
          <p14:tracePt t="54145" x="4318000" y="4953000"/>
          <p14:tracePt t="54161" x="4318000" y="4959350"/>
          <p14:tracePt t="54178" x="4318000" y="4972050"/>
          <p14:tracePt t="54195" x="4318000" y="4984750"/>
          <p14:tracePt t="54211" x="4337050" y="4997450"/>
          <p14:tracePt t="54228" x="4356100" y="5003800"/>
          <p14:tracePt t="54245" x="4406900" y="5010150"/>
          <p14:tracePt t="54262" x="4457700" y="5010150"/>
          <p14:tracePt t="54278" x="4508500" y="5010150"/>
          <p14:tracePt t="54295" x="4533900" y="5010150"/>
          <p14:tracePt t="54311" x="4546600" y="5010150"/>
          <p14:tracePt t="54328" x="4546600" y="5003800"/>
          <p14:tracePt t="54345" x="4546600" y="4984750"/>
          <p14:tracePt t="54361" x="4527550" y="4972050"/>
          <p14:tracePt t="54378" x="4502150" y="4965700"/>
          <p14:tracePt t="54394" x="4489450" y="4959350"/>
          <p14:tracePt t="54411" x="4464050" y="4959350"/>
          <p14:tracePt t="54428" x="4438650" y="4959350"/>
          <p14:tracePt t="54444" x="4425950" y="4959350"/>
          <p14:tracePt t="54461" x="4419600" y="4959350"/>
          <p14:tracePt t="54478" x="4413250" y="4959350"/>
          <p14:tracePt t="55833" x="0" y="0"/>
        </p14:tracePtLst>
        <p14:tracePtLst>
          <p14:tracePt t="57109" x="5346700" y="4978400"/>
          <p14:tracePt t="57147" x="5353050" y="4978400"/>
          <p14:tracePt t="57162" x="5359400" y="4978400"/>
          <p14:tracePt t="57187" x="5372100" y="4978400"/>
          <p14:tracePt t="57211" x="5378450" y="4978400"/>
          <p14:tracePt t="57227" x="5397500" y="4984750"/>
          <p14:tracePt t="57237" x="5403850" y="4984750"/>
          <p14:tracePt t="57247" x="5416550" y="4991100"/>
          <p14:tracePt t="57261" x="5454650" y="4997450"/>
          <p14:tracePt t="57277" x="5486400" y="5003800"/>
          <p14:tracePt t="57294" x="5530850" y="5003800"/>
          <p14:tracePt t="57298" x="5556250" y="5003800"/>
          <p14:tracePt t="57310" x="5581650" y="5003800"/>
          <p14:tracePt t="57328" x="5626100" y="5003800"/>
          <p14:tracePt t="57331" x="5651500" y="5003800"/>
          <p14:tracePt t="57344" x="5683250" y="5003800"/>
          <p14:tracePt t="57360" x="5746750" y="5003800"/>
          <p14:tracePt t="57363" x="5784850" y="5003800"/>
          <p14:tracePt t="57377" x="5848350" y="5003800"/>
          <p14:tracePt t="57394" x="5911850" y="5003800"/>
          <p14:tracePt t="57410" x="5969000" y="5003800"/>
          <p14:tracePt t="57427" x="6019800" y="5003800"/>
          <p14:tracePt t="57444" x="6051550" y="5003800"/>
          <p14:tracePt t="57460" x="6083300" y="5003800"/>
          <p14:tracePt t="57477" x="6115050" y="5003800"/>
          <p14:tracePt t="57494" x="6140450" y="5003800"/>
          <p14:tracePt t="57510" x="6172200" y="5003800"/>
          <p14:tracePt t="57527" x="6191250" y="5003800"/>
          <p14:tracePt t="57544" x="6210300" y="5003800"/>
          <p14:tracePt t="57560" x="6216650" y="5003800"/>
          <p14:tracePt t="57561" x="6223000" y="5003800"/>
          <p14:tracePt t="57577" x="6235700" y="4997450"/>
          <p14:tracePt t="57593" x="6254750" y="4984750"/>
          <p14:tracePt t="57610" x="6286500" y="4972050"/>
          <p14:tracePt t="57627" x="6311900" y="4959350"/>
          <p14:tracePt t="57643" x="6343650" y="4953000"/>
          <p14:tracePt t="57660" x="6350000" y="4940300"/>
          <p14:tracePt t="57677" x="6356350" y="4940300"/>
          <p14:tracePt t="57693" x="6362700" y="4933950"/>
          <p14:tracePt t="57710" x="6362700" y="4927600"/>
          <p14:tracePt t="57727" x="6369050" y="4914900"/>
          <p14:tracePt t="57743" x="6369050" y="4908550"/>
          <p14:tracePt t="57760" x="6369050" y="4895850"/>
          <p14:tracePt t="57762" x="6369050" y="4883150"/>
          <p14:tracePt t="57779" x="6362700" y="4870450"/>
          <p14:tracePt t="57793" x="6337300" y="4851400"/>
          <p14:tracePt t="57810" x="6324600" y="4845050"/>
          <p14:tracePt t="57827" x="6299200" y="4832350"/>
          <p14:tracePt t="57843" x="6261100" y="4826000"/>
          <p14:tracePt t="57860" x="6229350" y="4826000"/>
          <p14:tracePt t="57877" x="6178550" y="4826000"/>
          <p14:tracePt t="57893" x="6134100" y="4826000"/>
          <p14:tracePt t="57910" x="6102350" y="4826000"/>
          <p14:tracePt t="57927" x="6070600" y="4826000"/>
          <p14:tracePt t="57943" x="6057900" y="4826000"/>
          <p14:tracePt t="57960" x="6045200" y="4832350"/>
          <p14:tracePt t="57977" x="6026150" y="4838700"/>
          <p14:tracePt t="57993" x="6019800" y="4851400"/>
          <p14:tracePt t="58010" x="6013450" y="4857750"/>
          <p14:tracePt t="58027" x="6007100" y="4870450"/>
          <p14:tracePt t="58043" x="6007100" y="4883150"/>
          <p14:tracePt t="58060" x="6007100" y="4902200"/>
          <p14:tracePt t="58077" x="6007100" y="4921250"/>
          <p14:tracePt t="58093" x="6007100" y="4927600"/>
          <p14:tracePt t="58110" x="6007100" y="4940300"/>
          <p14:tracePt t="58126" x="6013450" y="4959350"/>
          <p14:tracePt t="58143" x="6026150" y="4965700"/>
          <p14:tracePt t="58160" x="6051550" y="4984750"/>
          <p14:tracePt t="58162" x="6064250" y="4991100"/>
          <p14:tracePt t="58176" x="6070600" y="4997450"/>
          <p14:tracePt t="58193" x="6108700" y="5003800"/>
          <p14:tracePt t="58210" x="6127750" y="5003800"/>
          <p14:tracePt t="58226" x="6159500" y="5010150"/>
          <p14:tracePt t="58243" x="6184900" y="5010150"/>
          <p14:tracePt t="58260" x="6203950" y="5010150"/>
          <p14:tracePt t="58277" x="6216650" y="5010150"/>
          <p14:tracePt t="58293" x="6223000" y="5010150"/>
          <p14:tracePt t="59018" x="0" y="0"/>
        </p14:tracePtLst>
        <p14:tracePtLst>
          <p14:tracePt t="63796" x="2178050" y="3168650"/>
          <p14:tracePt t="63907" x="2197100" y="3168650"/>
          <p14:tracePt t="63923" x="2273300" y="3168650"/>
          <p14:tracePt t="63939" x="2387600" y="3168650"/>
          <p14:tracePt t="63950" x="2476500" y="3168650"/>
          <p14:tracePt t="63959" x="2565400" y="3168650"/>
          <p14:tracePt t="63974" x="2762250" y="3181350"/>
          <p14:tracePt t="63991" x="2908300" y="3200400"/>
          <p14:tracePt t="64008" x="3009900" y="3213100"/>
          <p14:tracePt t="64024" x="3054350" y="3213100"/>
          <p14:tracePt t="64041" x="3092450" y="3213100"/>
          <p14:tracePt t="64058" x="3117850" y="3219450"/>
          <p14:tracePt t="64074" x="3155950" y="3225800"/>
          <p14:tracePt t="64091" x="3206750" y="3238500"/>
          <p14:tracePt t="64108" x="3225800" y="3238500"/>
          <p14:tracePt t="64124" x="3238500" y="3238500"/>
          <p14:tracePt t="65050" x="0" y="0"/>
        </p14:tracePtLst>
        <p14:tracePtLst>
          <p14:tracePt t="68291" x="1993900" y="3905250"/>
          <p14:tracePt t="68331" x="2000250" y="3911600"/>
          <p14:tracePt t="68342" x="2006600" y="3911600"/>
          <p14:tracePt t="68357" x="2038350" y="3917950"/>
          <p14:tracePt t="68374" x="2095500" y="3930650"/>
          <p14:tracePt t="68390" x="2171700" y="3943350"/>
          <p14:tracePt t="68407" x="2273300" y="3962400"/>
          <p14:tracePt t="68423" x="2374900" y="3962400"/>
          <p14:tracePt t="68426" x="2432050" y="3962400"/>
          <p14:tracePt t="68440" x="2482850" y="3962400"/>
          <p14:tracePt t="68457" x="2565400" y="3962400"/>
          <p14:tracePt t="68473" x="2597150" y="3962400"/>
          <p14:tracePt t="68490" x="2603500" y="3962400"/>
          <p14:tracePt t="68506" x="2616200" y="3962400"/>
          <p14:tracePt t="68523" x="2635250" y="3962400"/>
          <p14:tracePt t="68540" x="2654300" y="3962400"/>
          <p14:tracePt t="68557" x="2686050" y="3962400"/>
          <p14:tracePt t="68573" x="2717800" y="3962400"/>
          <p14:tracePt t="68590" x="2743200" y="3962400"/>
          <p14:tracePt t="68607" x="2755900" y="3962400"/>
          <p14:tracePt t="68651" x="2762250" y="3962400"/>
          <p14:tracePt t="68674" x="2768600" y="3962400"/>
          <p14:tracePt t="68683" x="2781300" y="3962400"/>
          <p14:tracePt t="68691" x="2787650" y="3962400"/>
          <p14:tracePt t="68706" x="2800350" y="3956050"/>
          <p14:tracePt t="68723" x="2825750" y="3943350"/>
          <p14:tracePt t="68740" x="2832100" y="3930650"/>
          <p14:tracePt t="68756" x="2844800" y="3911600"/>
          <p14:tracePt t="68773" x="2857500" y="3879850"/>
          <p14:tracePt t="68790" x="2863850" y="3867150"/>
          <p14:tracePt t="68806" x="2863850" y="3841750"/>
          <p14:tracePt t="68811" x="2863850" y="3822700"/>
          <p14:tracePt t="68823" x="2863850" y="3803650"/>
          <p14:tracePt t="68840" x="2863850" y="3765550"/>
          <p14:tracePt t="68857" x="2825750" y="3708400"/>
          <p14:tracePt t="68859" x="2813050" y="3695700"/>
          <p14:tracePt t="68873" x="2755900" y="3651250"/>
          <p14:tracePt t="68889" x="2692400" y="3619500"/>
          <p14:tracePt t="68906" x="2628900" y="3587750"/>
          <p14:tracePt t="68923" x="2578100" y="3575050"/>
          <p14:tracePt t="68940" x="2533650" y="3562350"/>
          <p14:tracePt t="68956" x="2495550" y="3562350"/>
          <p14:tracePt t="68973" x="2444750" y="3562350"/>
          <p14:tracePt t="68990" x="2362200" y="3568700"/>
          <p14:tracePt t="69006" x="2298700" y="3581400"/>
          <p14:tracePt t="69010" x="2260600" y="3587750"/>
          <p14:tracePt t="69023" x="2228850" y="3594100"/>
          <p14:tracePt t="69040" x="2159000" y="3613150"/>
          <p14:tracePt t="69056" x="2101850" y="3638550"/>
          <p14:tracePt t="69058" x="2089150" y="3651250"/>
          <p14:tracePt t="69073" x="2051050" y="3670300"/>
          <p14:tracePt t="69090" x="2025650" y="3689350"/>
          <p14:tracePt t="69106" x="2012950" y="3708400"/>
          <p14:tracePt t="69123" x="2000250" y="3733800"/>
          <p14:tracePt t="69140" x="1987550" y="3752850"/>
          <p14:tracePt t="69156" x="1987550" y="3765550"/>
          <p14:tracePt t="69173" x="1987550" y="3778250"/>
          <p14:tracePt t="69189" x="1987550" y="3790950"/>
          <p14:tracePt t="69206" x="1987550" y="3810000"/>
          <p14:tracePt t="69223" x="1993900" y="3822700"/>
          <p14:tracePt t="69240" x="2012950" y="3841750"/>
          <p14:tracePt t="69256" x="2044700" y="3867150"/>
          <p14:tracePt t="69259" x="2070100" y="3879850"/>
          <p14:tracePt t="69273" x="2133600" y="3905250"/>
          <p14:tracePt t="69289" x="2222500" y="3924300"/>
          <p14:tracePt t="69306" x="2324100" y="3937000"/>
          <p14:tracePt t="69323" x="2419350" y="3937000"/>
          <p14:tracePt t="69340" x="2501900" y="3937000"/>
          <p14:tracePt t="69356" x="2597150" y="3930650"/>
          <p14:tracePt t="69373" x="2647950" y="3905250"/>
          <p14:tracePt t="69390" x="2679700" y="3886200"/>
          <p14:tracePt t="69406" x="2711450" y="3867150"/>
          <p14:tracePt t="69423" x="2724150" y="3848100"/>
          <p14:tracePt t="69439" x="2730500" y="3822700"/>
          <p14:tracePt t="69441" x="2736850" y="3810000"/>
          <p14:tracePt t="69459" x="2736850" y="3797300"/>
          <p14:tracePt t="69473" x="2743200" y="3771900"/>
          <p14:tracePt t="69489" x="2743200" y="3759200"/>
          <p14:tracePt t="69506" x="2743200" y="3733800"/>
          <p14:tracePt t="69522" x="2743200" y="3721100"/>
          <p14:tracePt t="69539" x="2743200" y="3702050"/>
          <p14:tracePt t="69556" x="2743200" y="3695700"/>
          <p14:tracePt t="69573" x="2743200" y="3683000"/>
          <p14:tracePt t="69589" x="2743200" y="3676650"/>
          <p14:tracePt t="69606" x="2736850" y="3657600"/>
          <p14:tracePt t="69623" x="2717800" y="3651250"/>
          <p14:tracePt t="69626" x="2705100" y="3651250"/>
          <p14:tracePt t="69640" x="2673350" y="3651250"/>
          <p14:tracePt t="69656" x="2597150" y="3651250"/>
          <p14:tracePt t="69658" x="2546350" y="3651250"/>
          <p14:tracePt t="69673" x="2425700" y="3657600"/>
          <p14:tracePt t="69689" x="2317750" y="3670300"/>
          <p14:tracePt t="69706" x="2228850" y="3683000"/>
          <p14:tracePt t="69722" x="2178050" y="3695700"/>
          <p14:tracePt t="69739" x="2139950" y="3708400"/>
          <p14:tracePt t="69756" x="2120900" y="3721100"/>
          <p14:tracePt t="69772" x="2108200" y="3733800"/>
          <p14:tracePt t="69789" x="2101850" y="3752850"/>
          <p14:tracePt t="69806" x="2095500" y="3759200"/>
          <p14:tracePt t="69823" x="2095500" y="3771900"/>
          <p14:tracePt t="69826" x="2095500" y="3778250"/>
          <p14:tracePt t="69839" x="2095500" y="3790950"/>
          <p14:tracePt t="69856" x="2095500" y="3803650"/>
          <p14:tracePt t="69873" x="2114550" y="3841750"/>
          <p14:tracePt t="69889" x="2146300" y="3867150"/>
          <p14:tracePt t="69906" x="2203450" y="3892550"/>
          <p14:tracePt t="69922" x="2286000" y="3924300"/>
          <p14:tracePt t="69939" x="2393950" y="3937000"/>
          <p14:tracePt t="69956" x="2482850" y="3943350"/>
          <p14:tracePt t="69972" x="2540000" y="3943350"/>
          <p14:tracePt t="69989" x="2590800" y="3937000"/>
          <p14:tracePt t="70006" x="2622550" y="3924300"/>
          <p14:tracePt t="70022" x="2641600" y="3905250"/>
          <p14:tracePt t="70039" x="2667000" y="3879850"/>
          <p14:tracePt t="70056" x="2673350" y="3860800"/>
          <p14:tracePt t="70072" x="2679700" y="3841750"/>
          <p14:tracePt t="70089" x="2679700" y="3829050"/>
          <p14:tracePt t="70106" x="2679700" y="3816350"/>
          <p14:tracePt t="70123" x="2679700" y="3810000"/>
          <p14:tracePt t="70139" x="2673350" y="3810000"/>
          <p14:tracePt t="70353" x="0" y="0"/>
        </p14:tracePtLst>
        <p14:tracePtLst>
          <p14:tracePt t="71990" x="3041650" y="3949700"/>
          <p14:tracePt t="72140" x="3048000" y="3949700"/>
          <p14:tracePt t="72156" x="3060700" y="3949700"/>
          <p14:tracePt t="72172" x="3092450" y="3949700"/>
          <p14:tracePt t="72189" x="3130550" y="3949700"/>
          <p14:tracePt t="72206" x="3168650" y="3949700"/>
          <p14:tracePt t="72222" x="3232150" y="3949700"/>
          <p14:tracePt t="72226" x="3263900" y="3949700"/>
          <p14:tracePt t="72239" x="3302000" y="3949700"/>
          <p14:tracePt t="72255" x="3378200" y="3949700"/>
          <p14:tracePt t="72258" x="3416300" y="3949700"/>
          <p14:tracePt t="72272" x="3460750" y="3949700"/>
          <p14:tracePt t="72289" x="3619500" y="3949700"/>
          <p14:tracePt t="72306" x="3708400" y="3949700"/>
          <p14:tracePt t="72322" x="3784600" y="3949700"/>
          <p14:tracePt t="72339" x="3848100" y="3949700"/>
          <p14:tracePt t="72356" x="3911600" y="3949700"/>
          <p14:tracePt t="72372" x="3981450" y="3949700"/>
          <p14:tracePt t="72389" x="4044950" y="3949700"/>
          <p14:tracePt t="72405" x="4108450" y="3949700"/>
          <p14:tracePt t="72422" x="4178300" y="3949700"/>
          <p14:tracePt t="72426" x="4197350" y="3949700"/>
          <p14:tracePt t="72438" x="4229100" y="3949700"/>
          <p14:tracePt t="72455" x="4286250" y="3949700"/>
          <p14:tracePt t="72458" x="4311650" y="3949700"/>
          <p14:tracePt t="72472" x="4337050" y="3949700"/>
          <p14:tracePt t="72489" x="4375150" y="3949700"/>
          <p14:tracePt t="72505" x="4438650" y="3949700"/>
          <p14:tracePt t="72522" x="4483100" y="3949700"/>
          <p14:tracePt t="72539" x="4514850" y="3949700"/>
          <p14:tracePt t="72555" x="4559300" y="3949700"/>
          <p14:tracePt t="72572" x="4591050" y="3949700"/>
          <p14:tracePt t="72589" x="4622800" y="3949700"/>
          <p14:tracePt t="72605" x="4641850" y="3949700"/>
          <p14:tracePt t="72622" x="4673600" y="3949700"/>
          <p14:tracePt t="72626" x="4679950" y="3949700"/>
          <p14:tracePt t="72638" x="4699000" y="3949700"/>
          <p14:tracePt t="72655" x="4724400" y="3949700"/>
          <p14:tracePt t="72658" x="4737100" y="3949700"/>
          <p14:tracePt t="72672" x="4749800" y="3949700"/>
          <p14:tracePt t="72688" x="4775200" y="3949700"/>
          <p14:tracePt t="72705" x="4800600" y="3949700"/>
          <p14:tracePt t="72721" x="4819650" y="3949700"/>
          <p14:tracePt t="72738" x="4838700" y="3949700"/>
          <p14:tracePt t="72755" x="4845050" y="3949700"/>
          <p14:tracePt t="72771" x="4864100" y="3949700"/>
          <p14:tracePt t="72805" x="4870450" y="3949700"/>
          <p14:tracePt t="72822" x="4883150" y="3943350"/>
          <p14:tracePt t="72839" x="4889500" y="3937000"/>
          <p14:tracePt t="72855" x="4895850" y="3917950"/>
          <p14:tracePt t="72872" x="4902200" y="3911600"/>
          <p14:tracePt t="72888" x="4908550" y="3886200"/>
          <p14:tracePt t="72891" x="4908550" y="3873500"/>
          <p14:tracePt t="72905" x="4908550" y="3854450"/>
          <p14:tracePt t="72921" x="4908550" y="3835400"/>
          <p14:tracePt t="72938" x="4908550" y="3816350"/>
          <p14:tracePt t="72955" x="4908550" y="3810000"/>
          <p14:tracePt t="72971" x="4908550" y="3803650"/>
          <p14:tracePt t="72988" x="4908550" y="3790950"/>
          <p14:tracePt t="73005" x="4908550" y="3778250"/>
          <p14:tracePt t="73021" x="4895850" y="3765550"/>
          <p14:tracePt t="73038" x="4876800" y="3746500"/>
          <p14:tracePt t="73055" x="4845050" y="3721100"/>
          <p14:tracePt t="73071" x="4806950" y="3702050"/>
          <p14:tracePt t="73074" x="4768850" y="3683000"/>
          <p14:tracePt t="73088" x="4730750" y="3670300"/>
          <p14:tracePt t="73105" x="4565650" y="3638550"/>
          <p14:tracePt t="73121" x="4457700" y="3613150"/>
          <p14:tracePt t="73138" x="4349750" y="3594100"/>
          <p14:tracePt t="73155" x="4248150" y="3575050"/>
          <p14:tracePt t="73171" x="4171950" y="3575050"/>
          <p14:tracePt t="73188" x="4076700" y="3575050"/>
          <p14:tracePt t="73205" x="3956050" y="3575050"/>
          <p14:tracePt t="73221" x="3829050" y="3575050"/>
          <p14:tracePt t="73238" x="3695700" y="3581400"/>
          <p14:tracePt t="73255" x="3581400" y="3594100"/>
          <p14:tracePt t="73257" x="3530600" y="3600450"/>
          <p14:tracePt t="73271" x="3473450" y="3606800"/>
          <p14:tracePt t="73288" x="3384550" y="3632200"/>
          <p14:tracePt t="73290" x="3340100" y="3638550"/>
          <p14:tracePt t="73305" x="3257550" y="3651250"/>
          <p14:tracePt t="73321" x="3200400" y="3663950"/>
          <p14:tracePt t="73338" x="3162300" y="3676650"/>
          <p14:tracePt t="73355" x="3130550" y="3689350"/>
          <p14:tracePt t="73371" x="3111500" y="3708400"/>
          <p14:tracePt t="73388" x="3086100" y="3721100"/>
          <p14:tracePt t="73405" x="3073400" y="3740150"/>
          <p14:tracePt t="73421" x="3060700" y="3752850"/>
          <p14:tracePt t="73438" x="3054350" y="3765550"/>
          <p14:tracePt t="73455" x="3054350" y="3771900"/>
          <p14:tracePt t="73471" x="3054350" y="3778250"/>
          <p14:tracePt t="73490" x="3054350" y="3784600"/>
          <p14:tracePt t="73504" x="3054350" y="3790950"/>
          <p14:tracePt t="73546" x="3054350" y="3797300"/>
          <p14:tracePt t="73643" x="3054350" y="3803650"/>
          <p14:tracePt t="73666" x="0" y="0"/>
        </p14:tracePtLst>
        <p14:tracePtLst>
          <p14:tracePt t="74228" x="3219450" y="3892550"/>
          <p14:tracePt t="74324" x="3213100" y="3898900"/>
          <p14:tracePt t="74344" x="3232150" y="3905250"/>
          <p14:tracePt t="74355" x="3295650" y="3911600"/>
          <p14:tracePt t="74371" x="3409950" y="3911600"/>
          <p14:tracePt t="74389" x="3581400" y="3911600"/>
          <p14:tracePt t="74405" x="3790950" y="3911600"/>
          <p14:tracePt t="74421" x="4000500" y="3911600"/>
          <p14:tracePt t="74438" x="4197350" y="3911600"/>
          <p14:tracePt t="74442" x="4292600" y="3911600"/>
          <p14:tracePt t="74454" x="4387850" y="3911600"/>
          <p14:tracePt t="74471" x="4578350" y="3911600"/>
          <p14:tracePt t="74474" x="4673600" y="3911600"/>
          <p14:tracePt t="74488" x="4756150" y="3911600"/>
          <p14:tracePt t="74505" x="4921250" y="3911600"/>
          <p14:tracePt t="74521" x="5168900" y="3911600"/>
          <p14:tracePt t="74538" x="5295900" y="3911600"/>
          <p14:tracePt t="74554" x="5422900" y="3911600"/>
          <p14:tracePt t="74571" x="5518150" y="3911600"/>
          <p14:tracePt t="74588" x="5594350" y="3911600"/>
          <p14:tracePt t="74611" x="5683250" y="3911600"/>
          <p14:tracePt t="74621" x="5715000" y="3911600"/>
          <p14:tracePt t="74638" x="5778500" y="3911600"/>
          <p14:tracePt t="74654" x="5848350" y="3911600"/>
          <p14:tracePt t="74671" x="5899150" y="3911600"/>
          <p14:tracePt t="74673" x="5930900" y="3911600"/>
          <p14:tracePt t="74688" x="5969000" y="3911600"/>
          <p14:tracePt t="74704" x="6019800" y="3911600"/>
          <p14:tracePt t="74707" x="6045200" y="3911600"/>
          <p14:tracePt t="74721" x="6102350" y="3911600"/>
          <p14:tracePt t="74737" x="6165850" y="3911600"/>
          <p14:tracePt t="74754" x="6229350" y="3911600"/>
          <p14:tracePt t="74771" x="6286500" y="3911600"/>
          <p14:tracePt t="74787" x="6337300" y="3911600"/>
          <p14:tracePt t="74804" x="6362700" y="3911600"/>
          <p14:tracePt t="74821" x="6375400" y="3911600"/>
          <p14:tracePt t="74838" x="6388100" y="3911600"/>
          <p14:tracePt t="74854" x="6407150" y="3911600"/>
          <p14:tracePt t="74871" x="6438900" y="3911600"/>
          <p14:tracePt t="74887" x="6489700" y="3911600"/>
          <p14:tracePt t="74889" x="6508750" y="3911600"/>
          <p14:tracePt t="74904" x="6534150" y="3911600"/>
          <p14:tracePt t="74921" x="6578600" y="3911600"/>
          <p14:tracePt t="74937" x="6584950" y="3911600"/>
          <p14:tracePt t="74954" x="6597650" y="3911600"/>
          <p14:tracePt t="74971" x="6604000" y="3911600"/>
          <p14:tracePt t="74987" x="6616700" y="3911600"/>
          <p14:tracePt t="75004" x="6623050" y="3911600"/>
          <p14:tracePt t="75021" x="6629400" y="3905250"/>
          <p14:tracePt t="75037" x="6642100" y="3898900"/>
          <p14:tracePt t="75054" x="6648450" y="3886200"/>
          <p14:tracePt t="75071" x="6661150" y="3886200"/>
          <p14:tracePt t="75088" x="6661150" y="3873500"/>
          <p14:tracePt t="75105" x="6673850" y="3854450"/>
          <p14:tracePt t="75137" x="6680200" y="3841750"/>
          <p14:tracePt t="75154" x="6680200" y="3835400"/>
          <p14:tracePt t="75171" x="6680200" y="3829050"/>
          <p14:tracePt t="75188" x="6680200" y="3822700"/>
          <p14:tracePt t="75204" x="6686550" y="3816350"/>
          <p14:tracePt t="75221" x="6692900" y="3803650"/>
          <p14:tracePt t="75242" x="6692900" y="3797300"/>
          <p14:tracePt t="75259" x="6692900" y="3790950"/>
          <p14:tracePt t="75271" x="6692900" y="3784600"/>
          <p14:tracePt t="75291" x="6692900" y="3771900"/>
          <p14:tracePt t="75314" x="6686550" y="3765550"/>
          <p14:tracePt t="75330" x="6680200" y="3759200"/>
          <p14:tracePt t="75347" x="6667500" y="3752850"/>
          <p14:tracePt t="75371" x="6661150" y="3746500"/>
          <p14:tracePt t="75381" x="6654800" y="3746500"/>
          <p14:tracePt t="75390" x="6642100" y="3740150"/>
          <p14:tracePt t="75404" x="6623050" y="3733800"/>
          <p14:tracePt t="75421" x="6584950" y="3727450"/>
          <p14:tracePt t="75437" x="6553200" y="3721100"/>
          <p14:tracePt t="75454" x="6534150" y="3721100"/>
          <p14:tracePt t="75471" x="6508750" y="3721100"/>
          <p14:tracePt t="75487" x="6496050" y="3721100"/>
          <p14:tracePt t="75489" x="6489700" y="3721100"/>
          <p14:tracePt t="75504" x="6483350" y="3721100"/>
          <p14:tracePt t="75521" x="6464300" y="3721100"/>
          <p14:tracePt t="75537" x="6457950" y="3721100"/>
          <p14:tracePt t="75554" x="6451600" y="3721100"/>
          <p14:tracePt t="75570" x="0" y="0"/>
        </p14:tracePtLst>
        <p14:tracePtLst>
          <p14:tracePt t="76914" x="2044700" y="3854450"/>
          <p14:tracePt t="76954" x="2038350" y="3854450"/>
          <p14:tracePt t="76981" x="2038350" y="3860800"/>
          <p14:tracePt t="76997" x="2057400" y="3873500"/>
          <p14:tracePt t="77016" x="2095500" y="3879850"/>
          <p14:tracePt t="77020" x="2133600" y="3886200"/>
          <p14:tracePt t="77033" x="2241550" y="3911600"/>
          <p14:tracePt t="77044" x="2311400" y="3930650"/>
          <p14:tracePt t="77053" x="2374900" y="3937000"/>
          <p14:tracePt t="77070" x="2489200" y="3943350"/>
          <p14:tracePt t="77087" x="2578100" y="3943350"/>
          <p14:tracePt t="77090" x="2609850" y="3943350"/>
          <p14:tracePt t="77103" x="2628900" y="3943350"/>
          <p14:tracePt t="77120" x="2667000" y="3943350"/>
          <p14:tracePt t="77137" x="2717800" y="3937000"/>
          <p14:tracePt t="77154" x="2749550" y="3937000"/>
          <p14:tracePt t="77170" x="2781300" y="3930650"/>
          <p14:tracePt t="77187" x="2819400" y="3924300"/>
          <p14:tracePt t="77203" x="2857500" y="3911600"/>
          <p14:tracePt t="77220" x="2889250" y="3898900"/>
          <p14:tracePt t="77237" x="2901950" y="3886200"/>
          <p14:tracePt t="77253" x="2908300" y="3879850"/>
          <p14:tracePt t="77270" x="2921000" y="3873500"/>
          <p14:tracePt t="77287" x="2927350" y="3873500"/>
          <p14:tracePt t="77303" x="2927350" y="3867150"/>
          <p14:tracePt t="77320" x="2927350" y="3860800"/>
          <p14:tracePt t="77321" x="2933700" y="3854450"/>
          <p14:tracePt t="77337" x="2933700" y="3848100"/>
          <p14:tracePt t="77354" x="2933700" y="3835400"/>
          <p14:tracePt t="77370" x="2933700" y="3829050"/>
          <p14:tracePt t="77387" x="2933700" y="3810000"/>
          <p14:tracePt t="77403" x="2927350" y="3790950"/>
          <p14:tracePt t="77420" x="2921000" y="3778250"/>
          <p14:tracePt t="77437" x="2895600" y="3752850"/>
          <p14:tracePt t="77453" x="2863850" y="3727450"/>
          <p14:tracePt t="77470" x="2819400" y="3714750"/>
          <p14:tracePt t="77487" x="2768600" y="3683000"/>
          <p14:tracePt t="77490" x="2743200" y="3676650"/>
          <p14:tracePt t="77503" x="2717800" y="3676650"/>
          <p14:tracePt t="77520" x="2692400" y="3670300"/>
          <p14:tracePt t="77537" x="2635250" y="3657600"/>
          <p14:tracePt t="77553" x="2597150" y="3651250"/>
          <p14:tracePt t="77570" x="2571750" y="3651250"/>
          <p14:tracePt t="77587" x="2520950" y="3651250"/>
          <p14:tracePt t="77603" x="2476500" y="3651250"/>
          <p14:tracePt t="77620" x="2425700" y="3651250"/>
          <p14:tracePt t="77637" x="2387600" y="3651250"/>
          <p14:tracePt t="77653" x="2349500" y="3651250"/>
          <p14:tracePt t="77670" x="2317750" y="3651250"/>
          <p14:tracePt t="77686" x="2292350" y="3651250"/>
          <p14:tracePt t="77703" x="2273300" y="3651250"/>
          <p14:tracePt t="77706" x="2260600" y="3651250"/>
          <p14:tracePt t="77737" x="2228850" y="3663950"/>
          <p14:tracePt t="77753" x="2197100" y="3676650"/>
          <p14:tracePt t="77770" x="2178050" y="3683000"/>
          <p14:tracePt t="77787" x="2152650" y="3695700"/>
          <p14:tracePt t="77803" x="2133600" y="3708400"/>
          <p14:tracePt t="77820" x="2127250" y="3714750"/>
          <p14:tracePt t="77837" x="2114550" y="3727450"/>
          <p14:tracePt t="77853" x="2108200" y="3740150"/>
          <p14:tracePt t="77870" x="2101850" y="3752850"/>
          <p14:tracePt t="77887" x="2101850" y="3765550"/>
          <p14:tracePt t="77903" x="2101850" y="3784600"/>
          <p14:tracePt t="77906" x="2101850" y="3797300"/>
          <p14:tracePt t="77920" x="2101850" y="3803650"/>
          <p14:tracePt t="77937" x="2101850" y="3841750"/>
          <p14:tracePt t="77953" x="2108200" y="3854450"/>
          <p14:tracePt t="77970" x="2114550" y="3860800"/>
          <p14:tracePt t="77986" x="2120900" y="3873500"/>
          <p14:tracePt t="78003" x="2127250" y="3879850"/>
          <p14:tracePt t="78020" x="2152650" y="3886200"/>
          <p14:tracePt t="78036" x="2197100" y="3892550"/>
          <p14:tracePt t="78053" x="2273300" y="3905250"/>
          <p14:tracePt t="78070" x="2336800" y="3905250"/>
          <p14:tracePt t="78086" x="2419350" y="3905250"/>
          <p14:tracePt t="78103" x="2527300" y="3905250"/>
          <p14:tracePt t="78120" x="2635250" y="3905250"/>
          <p14:tracePt t="78136" x="2711450" y="3905250"/>
          <p14:tracePt t="78138" x="2736850" y="3905250"/>
          <p14:tracePt t="78153" x="2762250" y="3905250"/>
          <p14:tracePt t="78170" x="2787650" y="3905250"/>
          <p14:tracePt t="78186" x="2806700" y="3898900"/>
          <p14:tracePt t="78203" x="2819400" y="3886200"/>
          <p14:tracePt t="78220" x="2825750" y="3879850"/>
          <p14:tracePt t="78236" x="2838450" y="3867150"/>
          <p14:tracePt t="78253" x="2838450" y="3854450"/>
          <p14:tracePt t="78269" x="2838450" y="3848100"/>
          <p14:tracePt t="78286" x="2838450" y="3835400"/>
          <p14:tracePt t="78303" x="2838450" y="3829050"/>
          <p14:tracePt t="78319" x="2838450" y="3816350"/>
          <p14:tracePt t="78336" x="2838450" y="3810000"/>
          <p14:tracePt t="78337" x="2838450" y="3803650"/>
          <p14:tracePt t="78353" x="2832100" y="3790950"/>
          <p14:tracePt t="78369" x="2825750" y="3778250"/>
          <p14:tracePt t="78386" x="2813050" y="3765550"/>
          <p14:tracePt t="78403" x="2787650" y="3740150"/>
          <p14:tracePt t="78419" x="2749550" y="3721100"/>
          <p14:tracePt t="78436" x="2698750" y="3702050"/>
          <p14:tracePt t="78453" x="2647950" y="3676650"/>
          <p14:tracePt t="78470" x="2597150" y="3663950"/>
          <p14:tracePt t="78486" x="2552700" y="3651250"/>
          <p14:tracePt t="78503" x="2501900" y="3644900"/>
          <p14:tracePt t="78520" x="2457450" y="3644900"/>
          <p14:tracePt t="78522" x="2438400" y="3644900"/>
          <p14:tracePt t="78536" x="2406650" y="3644900"/>
          <p14:tracePt t="78553" x="2343150" y="3644900"/>
          <p14:tracePt t="78570" x="2298700" y="3644900"/>
          <p14:tracePt t="78586" x="2273300" y="3651250"/>
          <p14:tracePt t="78603" x="2247900" y="3663950"/>
          <p14:tracePt t="78620" x="2228850" y="3676650"/>
          <p14:tracePt t="78636" x="2209800" y="3683000"/>
          <p14:tracePt t="78653" x="2197100" y="3695700"/>
          <p14:tracePt t="78670" x="2184400" y="3708400"/>
          <p14:tracePt t="78686" x="2178050" y="3733800"/>
          <p14:tracePt t="78703" x="2165350" y="3752850"/>
          <p14:tracePt t="78720" x="2165350" y="3765550"/>
          <p14:tracePt t="78736" x="2165350" y="3784600"/>
          <p14:tracePt t="78739" x="2165350" y="3797300"/>
          <p14:tracePt t="78753" x="2165350" y="3822700"/>
          <p14:tracePt t="78769" x="2184400" y="3854450"/>
          <p14:tracePt t="78786" x="2209800" y="3879850"/>
          <p14:tracePt t="78803" x="2254250" y="3898900"/>
          <p14:tracePt t="78819" x="2292350" y="3911600"/>
          <p14:tracePt t="78836" x="2317750" y="3917950"/>
          <p14:tracePt t="78853" x="2336800" y="3917950"/>
          <p14:tracePt t="78870" x="2355850" y="3917950"/>
          <p14:tracePt t="78886" x="2393950" y="3917950"/>
          <p14:tracePt t="78903" x="2444750" y="3917950"/>
          <p14:tracePt t="78920" x="2514600" y="3917950"/>
          <p14:tracePt t="78936" x="2578100" y="3917950"/>
          <p14:tracePt t="78938" x="2597150" y="3917950"/>
          <p14:tracePt t="78953" x="2628900" y="3911600"/>
          <p14:tracePt t="78969" x="2647950" y="3911600"/>
          <p14:tracePt t="78986" x="2654300" y="3898900"/>
          <p14:tracePt t="79003" x="2667000" y="3892550"/>
          <p14:tracePt t="79019" x="2673350" y="3879850"/>
          <p14:tracePt t="79036" x="2679700" y="3879850"/>
          <p14:tracePt t="79053" x="2679700" y="3867150"/>
          <p14:tracePt t="79069" x="2679700" y="3860800"/>
          <p14:tracePt t="79086" x="2679700" y="3854450"/>
          <p14:tracePt t="79103" x="2679700" y="3835400"/>
          <p14:tracePt t="79106" x="2679700" y="3822700"/>
          <p14:tracePt t="79119" x="2673350" y="3810000"/>
          <p14:tracePt t="79136" x="2654300" y="3778250"/>
          <p14:tracePt t="79138" x="2641600" y="3759200"/>
          <p14:tracePt t="79153" x="2616200" y="3740150"/>
          <p14:tracePt t="79170" x="2571750" y="3708400"/>
          <p14:tracePt t="79186" x="2508250" y="3670300"/>
          <p14:tracePt t="79203" x="2438400" y="3651250"/>
          <p14:tracePt t="79219" x="2393950" y="3644900"/>
          <p14:tracePt t="79236" x="2355850" y="3644900"/>
          <p14:tracePt t="79253" x="2311400" y="3644900"/>
          <p14:tracePt t="79269" x="2279650" y="3657600"/>
          <p14:tracePt t="79286" x="2241550" y="3676650"/>
          <p14:tracePt t="79303" x="2209800" y="3714750"/>
          <p14:tracePt t="79319" x="2190750" y="3759200"/>
          <p14:tracePt t="79322" x="2184400" y="3778250"/>
          <p14:tracePt t="79336" x="2178050" y="3797300"/>
          <p14:tracePt t="79353" x="2178050" y="3835400"/>
          <p14:tracePt t="79369" x="2178050" y="3873500"/>
          <p14:tracePt t="79386" x="2209800" y="3898900"/>
          <p14:tracePt t="79403" x="2273300" y="3930650"/>
          <p14:tracePt t="79419" x="2362200" y="3949700"/>
          <p14:tracePt t="79436" x="2438400" y="3956050"/>
          <p14:tracePt t="79452" x="2514600" y="3956050"/>
          <p14:tracePt t="79469" x="2565400" y="3949700"/>
          <p14:tracePt t="79486" x="2597150" y="3943350"/>
          <p14:tracePt t="79502" x="2616200" y="3924300"/>
          <p14:tracePt t="79519" x="2641600" y="3898900"/>
          <p14:tracePt t="79536" x="2647950" y="3879850"/>
          <p14:tracePt t="79537" x="2654300" y="3867150"/>
          <p14:tracePt t="79552" x="2660650" y="3860800"/>
          <p14:tracePt t="79569" x="2660650" y="3848100"/>
          <p14:tracePt t="79586" x="2660650" y="3841750"/>
          <p14:tracePt t="79602" x="2660650" y="3829050"/>
          <p14:tracePt t="79619" x="2654300" y="3816350"/>
          <p14:tracePt t="79636" x="2635250" y="3803650"/>
          <p14:tracePt t="79652" x="2609850" y="3797300"/>
          <p14:tracePt t="79669" x="2571750" y="3790950"/>
          <p14:tracePt t="79686" x="2520950" y="3790950"/>
          <p14:tracePt t="79702" x="2489200" y="3790950"/>
          <p14:tracePt t="79719" x="2444750" y="3797300"/>
          <p14:tracePt t="79736" x="2432050" y="3810000"/>
          <p14:tracePt t="79738" x="2419350" y="3816350"/>
          <p14:tracePt t="79754" x="2413000" y="3822700"/>
          <p14:tracePt t="79770" x="2413000" y="3835400"/>
          <p14:tracePt t="79786" x="2413000" y="3841750"/>
          <p14:tracePt t="79803" x="2413000" y="3848100"/>
          <p14:tracePt t="79819" x="2413000" y="3854450"/>
          <p14:tracePt t="79836" x="2425700" y="3867150"/>
          <p14:tracePt t="79853" x="2438400" y="3867150"/>
          <p14:tracePt t="79869" x="2463800" y="3867150"/>
          <p14:tracePt t="79886" x="2495550" y="3867150"/>
          <p14:tracePt t="79903" x="2514600" y="3867150"/>
          <p14:tracePt t="79919" x="2520950" y="3867150"/>
          <p14:tracePt t="80274" x="0" y="0"/>
        </p14:tracePtLst>
        <p14:tracePtLst>
          <p14:tracePt t="83316" x="1981200" y="3905250"/>
          <p14:tracePt t="83387" x="1981200" y="3911600"/>
          <p14:tracePt t="83402" x="1993900" y="3917950"/>
          <p14:tracePt t="83409" x="2006600" y="3917950"/>
          <p14:tracePt t="83418" x="2038350" y="3924300"/>
          <p14:tracePt t="83435" x="2146300" y="3943350"/>
          <p14:tracePt t="83451" x="2305050" y="3956050"/>
          <p14:tracePt t="83468" x="2489200" y="3956050"/>
          <p14:tracePt t="83484" x="2667000" y="3956050"/>
          <p14:tracePt t="83501" x="2813050" y="3956050"/>
          <p14:tracePt t="83518" x="2901950" y="3956050"/>
          <p14:tracePt t="83534" x="2927350" y="3956050"/>
          <p14:tracePt t="83537" x="2933700" y="3956050"/>
          <p14:tracePt t="83568" x="2946400" y="3956050"/>
          <p14:tracePt t="83584" x="2965450" y="3956050"/>
          <p14:tracePt t="83601" x="2990850" y="3949700"/>
          <p14:tracePt t="83618" x="3009900" y="3937000"/>
          <p14:tracePt t="83635" x="3022600" y="3924300"/>
          <p14:tracePt t="83651" x="3035300" y="3905250"/>
          <p14:tracePt t="83669" x="3041650" y="3892550"/>
          <p14:tracePt t="83685" x="3041650" y="3879850"/>
          <p14:tracePt t="83702" x="3041650" y="3860800"/>
          <p14:tracePt t="83718" x="3048000" y="3841750"/>
          <p14:tracePt t="83735" x="3054350" y="3810000"/>
          <p14:tracePt t="83751" x="3054350" y="3790950"/>
          <p14:tracePt t="83754" x="3054350" y="3784600"/>
          <p14:tracePt t="83768" x="3054350" y="3765550"/>
          <p14:tracePt t="83785" x="3035300" y="3733800"/>
          <p14:tracePt t="83801" x="3009900" y="3708400"/>
          <p14:tracePt t="83818" x="2984500" y="3689350"/>
          <p14:tracePt t="83834" x="2946400" y="3670300"/>
          <p14:tracePt t="83851" x="2914650" y="3657600"/>
          <p14:tracePt t="83868" x="2863850" y="3632200"/>
          <p14:tracePt t="83884" x="2800350" y="3619500"/>
          <p14:tracePt t="83901" x="2730500" y="3606800"/>
          <p14:tracePt t="83918" x="2673350" y="3594100"/>
          <p14:tracePt t="83934" x="2616200" y="3581400"/>
          <p14:tracePt t="83951" x="2578100" y="3575050"/>
          <p14:tracePt t="83953" x="2571750" y="3575050"/>
          <p14:tracePt t="83968" x="2546350" y="3575050"/>
          <p14:tracePt t="83984" x="2501900" y="3575050"/>
          <p14:tracePt t="83986" x="2476500" y="3575050"/>
          <p14:tracePt t="84001" x="2425700" y="3575050"/>
          <p14:tracePt t="84018" x="2374900" y="3575050"/>
          <p14:tracePt t="84034" x="2324100" y="3575050"/>
          <p14:tracePt t="84051" x="2292350" y="3575050"/>
          <p14:tracePt t="84068" x="2266950" y="3575050"/>
          <p14:tracePt t="84084" x="2241550" y="3575050"/>
          <p14:tracePt t="84101" x="2222500" y="3581400"/>
          <p14:tracePt t="84117" x="2209800" y="3587750"/>
          <p14:tracePt t="84134" x="2190750" y="3600450"/>
          <p14:tracePt t="84151" x="2184400" y="3606800"/>
          <p14:tracePt t="84168" x="2165350" y="3625850"/>
          <p14:tracePt t="84169" x="2159000" y="3632200"/>
          <p14:tracePt t="84184" x="2152650" y="3638550"/>
          <p14:tracePt t="84201" x="2139950" y="3663950"/>
          <p14:tracePt t="84217" x="2127250" y="3683000"/>
          <p14:tracePt t="84234" x="2120900" y="3702050"/>
          <p14:tracePt t="84251" x="2120900" y="3714750"/>
          <p14:tracePt t="84267" x="2114550" y="3733800"/>
          <p14:tracePt t="84284" x="2114550" y="3752850"/>
          <p14:tracePt t="84301" x="2114550" y="3765550"/>
          <p14:tracePt t="84318" x="2114550" y="3778250"/>
          <p14:tracePt t="84334" x="2114550" y="3803650"/>
          <p14:tracePt t="84351" x="2133600" y="3822700"/>
          <p14:tracePt t="84368" x="2146300" y="3841750"/>
          <p14:tracePt t="84370" x="2159000" y="3854450"/>
          <p14:tracePt t="84385" x="2171700" y="3867150"/>
          <p14:tracePt t="84401" x="2216150" y="3892550"/>
          <p14:tracePt t="84418" x="2279650" y="3911600"/>
          <p14:tracePt t="84434" x="2355850" y="3930650"/>
          <p14:tracePt t="84451" x="2444750" y="3943350"/>
          <p14:tracePt t="84468" x="2520950" y="3949700"/>
          <p14:tracePt t="84484" x="2590800" y="3949700"/>
          <p14:tracePt t="84501" x="2635250" y="3949700"/>
          <p14:tracePt t="84518" x="2686050" y="3949700"/>
          <p14:tracePt t="84534" x="2705100" y="3937000"/>
          <p14:tracePt t="84551" x="2724150" y="3917950"/>
          <p14:tracePt t="84567" x="2736850" y="3886200"/>
          <p14:tracePt t="84570" x="2743200" y="3879850"/>
          <p14:tracePt t="84584" x="2743200" y="3873500"/>
          <p14:tracePt t="84601" x="2749550" y="3841750"/>
          <p14:tracePt t="84617" x="2749550" y="3822700"/>
          <p14:tracePt t="84634" x="2749550" y="3803650"/>
          <p14:tracePt t="84651" x="2749550" y="3784600"/>
          <p14:tracePt t="84668" x="2743200" y="3771900"/>
          <p14:tracePt t="84684" x="2730500" y="3765550"/>
          <p14:tracePt t="84701" x="2705100" y="3746500"/>
          <p14:tracePt t="84718" x="2673350" y="3733800"/>
          <p14:tracePt t="84734" x="2622550" y="3714750"/>
          <p14:tracePt t="84751" x="2571750" y="3702050"/>
          <p14:tracePt t="84753" x="2540000" y="3695700"/>
          <p14:tracePt t="84767" x="2501900" y="3689350"/>
          <p14:tracePt t="84784" x="2444750" y="3676650"/>
          <p14:tracePt t="84786" x="2425700" y="3676650"/>
          <p14:tracePt t="84801" x="2387600" y="3676650"/>
          <p14:tracePt t="84817" x="2368550" y="3676650"/>
          <p14:tracePt t="84834" x="2349500" y="3676650"/>
          <p14:tracePt t="84851" x="2336800" y="3683000"/>
          <p14:tracePt t="84867" x="2324100" y="3689350"/>
          <p14:tracePt t="84884" x="2311400" y="3702050"/>
          <p14:tracePt t="84901" x="2292350" y="3721100"/>
          <p14:tracePt t="84918" x="2279650" y="3740150"/>
          <p14:tracePt t="84934" x="2266950" y="3771900"/>
          <p14:tracePt t="84951" x="2266950" y="3790950"/>
          <p14:tracePt t="84968" x="2260600" y="3822700"/>
          <p14:tracePt t="84970" x="2260600" y="3829050"/>
          <p14:tracePt t="84984" x="2260600" y="3841750"/>
          <p14:tracePt t="85001" x="2266950" y="3873500"/>
          <p14:tracePt t="85017" x="2279650" y="3879850"/>
          <p14:tracePt t="85034" x="2292350" y="3892550"/>
          <p14:tracePt t="85051" x="2311400" y="3898900"/>
          <p14:tracePt t="85067" x="2349500" y="3911600"/>
          <p14:tracePt t="85084" x="2387600" y="3917950"/>
          <p14:tracePt t="85101" x="2451100" y="3917950"/>
          <p14:tracePt t="85117" x="2527300" y="3917950"/>
          <p14:tracePt t="85134" x="2597150" y="3911600"/>
          <p14:tracePt t="85151" x="2641600" y="3898900"/>
          <p14:tracePt t="85168" x="2660650" y="3886200"/>
          <p14:tracePt t="85171" x="2667000" y="3879850"/>
          <p14:tracePt t="85184" x="2673350" y="3867150"/>
          <p14:tracePt t="85201" x="2679700" y="3848100"/>
          <p14:tracePt t="85217" x="2679700" y="3835400"/>
          <p14:tracePt t="85234" x="2679700" y="3829050"/>
          <p14:tracePt t="85250" x="2679700" y="3810000"/>
          <p14:tracePt t="85834" x="0" y="0"/>
        </p14:tracePtLst>
        <p14:tracePtLst>
          <p14:tracePt t="86546" x="3282950" y="3924300"/>
          <p14:tracePt t="86636" x="3282950" y="3930650"/>
          <p14:tracePt t="86653" x="3321050" y="3937000"/>
          <p14:tracePt t="86675" x="3429000" y="3956050"/>
          <p14:tracePt t="86688" x="3473450" y="3956050"/>
          <p14:tracePt t="86701" x="3613150" y="3956050"/>
          <p14:tracePt t="86717" x="3759200" y="3956050"/>
          <p14:tracePt t="86734" x="3911600" y="3956050"/>
          <p14:tracePt t="86750" x="4038600" y="3956050"/>
          <p14:tracePt t="86767" x="4133850" y="3956050"/>
          <p14:tracePt t="86770" x="4165600" y="3956050"/>
          <p14:tracePt t="86783" x="4197350" y="3956050"/>
          <p14:tracePt t="86800" x="4248150" y="3956050"/>
          <p14:tracePt t="86817" x="4292600" y="3956050"/>
          <p14:tracePt t="86833" x="4318000" y="3956050"/>
          <p14:tracePt t="86850" x="4337050" y="3956050"/>
          <p14:tracePt t="86867" x="4356100" y="3956050"/>
          <p14:tracePt t="86884" x="4368800" y="3956050"/>
          <p14:tracePt t="86900" x="4406900" y="3956050"/>
          <p14:tracePt t="86917" x="4445000" y="3956050"/>
          <p14:tracePt t="86933" x="4495800" y="3956050"/>
          <p14:tracePt t="86950" x="4540250" y="3956050"/>
          <p14:tracePt t="86967" x="4597400" y="3956050"/>
          <p14:tracePt t="86970" x="4622800" y="3956050"/>
          <p14:tracePt t="86983" x="4641850" y="3956050"/>
          <p14:tracePt t="87000" x="4692650" y="3956050"/>
          <p14:tracePt t="87017" x="4781550" y="3956050"/>
          <p14:tracePt t="87033" x="4857750" y="3956050"/>
          <p14:tracePt t="87050" x="4953000" y="3956050"/>
          <p14:tracePt t="87067" x="5048250" y="3956050"/>
          <p14:tracePt t="87083" x="5137150" y="3956050"/>
          <p14:tracePt t="87100" x="5219700" y="3956050"/>
          <p14:tracePt t="87117" x="5308600" y="3956050"/>
          <p14:tracePt t="87133" x="5403850" y="3956050"/>
          <p14:tracePt t="87150" x="5499100" y="3956050"/>
          <p14:tracePt t="87167" x="5594350" y="3956050"/>
          <p14:tracePt t="87183" x="5683250" y="3956050"/>
          <p14:tracePt t="87200" x="5765800" y="3956050"/>
          <p14:tracePt t="87203" x="5810250" y="3956050"/>
          <p14:tracePt t="87217" x="5905500" y="3956050"/>
          <p14:tracePt t="87233" x="6013450" y="3956050"/>
          <p14:tracePt t="87250" x="6108700" y="3956050"/>
          <p14:tracePt t="87267" x="6197600" y="3956050"/>
          <p14:tracePt t="87283" x="6273800" y="3956050"/>
          <p14:tracePt t="87300" x="6318250" y="3956050"/>
          <p14:tracePt t="87317" x="6356350" y="3956050"/>
          <p14:tracePt t="87333" x="6381750" y="3956050"/>
          <p14:tracePt t="87350" x="6400800" y="3962400"/>
          <p14:tracePt t="87367" x="6419850" y="3962400"/>
          <p14:tracePt t="87383" x="6426200" y="3962400"/>
          <p14:tracePt t="87746" x="0" y="0"/>
        </p14:tracePtLst>
        <p14:tracePtLst>
          <p14:tracePt t="89075" x="2089150" y="3911600"/>
          <p14:tracePt t="89179" x="2101850" y="3911600"/>
          <p14:tracePt t="89195" x="2152650" y="3911600"/>
          <p14:tracePt t="89205" x="2197100" y="3911600"/>
          <p14:tracePt t="89217" x="2317750" y="3911600"/>
          <p14:tracePt t="89233" x="2476500" y="3911600"/>
          <p14:tracePt t="89249" x="2628900" y="3911600"/>
          <p14:tracePt t="89266" x="2736850" y="3911600"/>
          <p14:tracePt t="89283" x="2781300" y="3911600"/>
          <p14:tracePt t="89299" x="2787650" y="3911600"/>
          <p14:tracePt t="90739" x="0" y="0"/>
        </p14:tracePtLst>
        <p14:tracePtLst>
          <p14:tracePt t="91508" x="7099300" y="3911600"/>
          <p14:tracePt t="91595" x="7112000" y="3917950"/>
          <p14:tracePt t="91609" x="7137400" y="3924300"/>
          <p14:tracePt t="91625" x="7296150" y="3924300"/>
          <p14:tracePt t="91636" x="7378700" y="3924300"/>
          <p14:tracePt t="91649" x="7581900" y="3924300"/>
          <p14:tracePt t="91666" x="7791450" y="3924300"/>
          <p14:tracePt t="91682" x="7969250" y="3924300"/>
          <p14:tracePt t="91699" x="8115300" y="3924300"/>
          <p14:tracePt t="91715" x="8235950" y="3924300"/>
          <p14:tracePt t="91732" x="8312150" y="3924300"/>
          <p14:tracePt t="91749" x="8356600" y="3924300"/>
          <p14:tracePt t="91765" x="8401050" y="3924300"/>
          <p14:tracePt t="91782" x="8426450" y="3924300"/>
          <p14:tracePt t="91799" x="8445500" y="3924300"/>
          <p14:tracePt t="91815" x="8458200" y="3924300"/>
          <p14:tracePt t="92097" x="0" y="0"/>
        </p14:tracePtLst>
        <p14:tracePtLst>
          <p14:tracePt t="92764" x="9194800" y="3930650"/>
          <p14:tracePt t="92852" x="9220200" y="3930650"/>
          <p14:tracePt t="92864" x="9251950" y="3930650"/>
          <p14:tracePt t="92882" x="9442450" y="3930650"/>
          <p14:tracePt t="92898" x="9601200" y="3930650"/>
          <p14:tracePt t="92915" x="9759950" y="3930650"/>
          <p14:tracePt t="92932" x="9899650" y="3930650"/>
          <p14:tracePt t="92948" x="9994900" y="3930650"/>
          <p14:tracePt t="92965" x="10071100" y="3930650"/>
          <p14:tracePt t="92982" x="10128250" y="3930650"/>
          <p14:tracePt t="92998" x="10172700" y="3930650"/>
          <p14:tracePt t="93015" x="10217150" y="3930650"/>
          <p14:tracePt t="93018" x="10242550" y="3930650"/>
          <p14:tracePt t="93031" x="10267950" y="3930650"/>
          <p14:tracePt t="93035" x="10293350" y="3930650"/>
          <p14:tracePt t="93048" x="10312400" y="3930650"/>
          <p14:tracePt t="93065" x="10350500" y="3930650"/>
          <p14:tracePt t="93081" x="10363200" y="3930650"/>
          <p14:tracePt t="93098" x="10369550" y="3930650"/>
          <p14:tracePt t="93115" x="10382250" y="3930650"/>
          <p14:tracePt t="93131" x="10394950" y="3930650"/>
          <p14:tracePt t="93148" x="10401300" y="3930650"/>
          <p14:tracePt t="93165" x="10414000" y="3930650"/>
          <p14:tracePt t="95186" x="0" y="0"/>
        </p14:tracePtLst>
        <p14:tracePtLst>
          <p14:tracePt t="97412" x="1955800" y="2844800"/>
          <p14:tracePt t="97428" x="1955800" y="2851150"/>
          <p14:tracePt t="97443" x="1955800" y="2863850"/>
          <p14:tracePt t="97458" x="1955800" y="2876550"/>
          <p14:tracePt t="97468" x="1955800" y="2882900"/>
          <p14:tracePt t="97480" x="1955800" y="2901950"/>
          <p14:tracePt t="97497" x="1955800" y="2965450"/>
          <p14:tracePt t="97513" x="1955800" y="3016250"/>
          <p14:tracePt t="97530" x="1968500" y="3048000"/>
          <p14:tracePt t="97547" x="1974850" y="3079750"/>
          <p14:tracePt t="97563" x="2000250" y="3111500"/>
          <p14:tracePt t="97580" x="2032000" y="3130550"/>
          <p14:tracePt t="97597" x="2101850" y="3162300"/>
          <p14:tracePt t="97613" x="2222500" y="3200400"/>
          <p14:tracePt t="97630" x="2393950" y="3232150"/>
          <p14:tracePt t="97633" x="2489200" y="3244850"/>
          <p14:tracePt t="97647" x="2571750" y="3244850"/>
          <p14:tracePt t="97663" x="2762250" y="3244850"/>
          <p14:tracePt t="97666" x="2857500" y="3244850"/>
          <p14:tracePt t="97680" x="2940050" y="3244850"/>
          <p14:tracePt t="97697" x="3098800" y="3244850"/>
          <p14:tracePt t="97699" x="3175000" y="3244850"/>
          <p14:tracePt t="97713" x="3308350" y="3244850"/>
          <p14:tracePt t="97730" x="3409950" y="3244850"/>
          <p14:tracePt t="97746" x="3448050" y="3244850"/>
          <p14:tracePt t="97763" x="3479800" y="3244850"/>
          <p14:tracePt t="97780" x="3492500" y="3232150"/>
          <p14:tracePt t="97796" x="3492500" y="3225800"/>
          <p14:tracePt t="97813" x="3498850" y="3206750"/>
          <p14:tracePt t="97830" x="3505200" y="3194050"/>
          <p14:tracePt t="97846" x="3511550" y="3181350"/>
          <p14:tracePt t="97863" x="3511550" y="3168650"/>
          <p14:tracePt t="97880" x="3517900" y="3143250"/>
          <p14:tracePt t="97883" x="3517900" y="3130550"/>
          <p14:tracePt t="97897" x="3517900" y="3092450"/>
          <p14:tracePt t="97913" x="3511550" y="3054350"/>
          <p14:tracePt t="97930" x="3498850" y="3028950"/>
          <p14:tracePt t="97947" x="3479800" y="2997200"/>
          <p14:tracePt t="97963" x="3448050" y="2965450"/>
          <p14:tracePt t="97980" x="3384550" y="2927350"/>
          <p14:tracePt t="97996" x="3282950" y="2882900"/>
          <p14:tracePt t="98013" x="3168650" y="2851150"/>
          <p14:tracePt t="98030" x="3048000" y="2825750"/>
          <p14:tracePt t="98046" x="2927350" y="2800350"/>
          <p14:tracePt t="98063" x="2819400" y="2781300"/>
          <p14:tracePt t="98080" x="2711450" y="2762250"/>
          <p14:tracePt t="98082" x="2667000" y="2762250"/>
          <p14:tracePt t="98096" x="2609850" y="2762250"/>
          <p14:tracePt t="98113" x="2419350" y="2762250"/>
          <p14:tracePt t="98130" x="2311400" y="2762250"/>
          <p14:tracePt t="98146" x="2241550" y="2762250"/>
          <p14:tracePt t="98163" x="2159000" y="2768600"/>
          <p14:tracePt t="98180" x="2108200" y="2781300"/>
          <p14:tracePt t="98196" x="2057400" y="2800350"/>
          <p14:tracePt t="98213" x="2019300" y="2819400"/>
          <p14:tracePt t="98230" x="1968500" y="2838450"/>
          <p14:tracePt t="98246" x="1930400" y="2857500"/>
          <p14:tracePt t="98263" x="1898650" y="2870200"/>
          <p14:tracePt t="98280" x="1873250" y="2889250"/>
          <p14:tracePt t="98296" x="1860550" y="2908300"/>
          <p14:tracePt t="98298" x="1854200" y="2914650"/>
          <p14:tracePt t="98313" x="1841500" y="2940050"/>
          <p14:tracePt t="98329" x="1835150" y="2965450"/>
          <p14:tracePt t="98346" x="1835150" y="2978150"/>
          <p14:tracePt t="98363" x="1835150" y="2997200"/>
          <p14:tracePt t="98379" x="1835150" y="3022600"/>
          <p14:tracePt t="98396" x="1835150" y="3048000"/>
          <p14:tracePt t="98413" x="1847850" y="3073400"/>
          <p14:tracePt t="98429" x="1873250" y="3111500"/>
          <p14:tracePt t="98446" x="1898650" y="3143250"/>
          <p14:tracePt t="98463" x="1930400" y="3162300"/>
          <p14:tracePt t="98480" x="1974850" y="3187700"/>
          <p14:tracePt t="98496" x="2032000" y="3206750"/>
          <p14:tracePt t="98498" x="2076450" y="3219450"/>
          <p14:tracePt t="98513" x="2184400" y="3238500"/>
          <p14:tracePt t="98529" x="2336800" y="3263900"/>
          <p14:tracePt t="98546" x="2489200" y="3276600"/>
          <p14:tracePt t="98563" x="2647950" y="3276600"/>
          <p14:tracePt t="98580" x="2762250" y="3276600"/>
          <p14:tracePt t="98596" x="2838450" y="3276600"/>
          <p14:tracePt t="98613" x="2908300" y="3270250"/>
          <p14:tracePt t="98629" x="2946400" y="3263900"/>
          <p14:tracePt t="98646" x="2990850" y="3251200"/>
          <p14:tracePt t="98663" x="3022600" y="3238500"/>
          <p14:tracePt t="98665" x="3035300" y="3232150"/>
          <p14:tracePt t="98679" x="3048000" y="3219450"/>
          <p14:tracePt t="98696" x="3060700" y="3213100"/>
          <p14:tracePt t="98713" x="3079750" y="3187700"/>
          <p14:tracePt t="98729" x="3086100" y="3168650"/>
          <p14:tracePt t="98746" x="3105150" y="3155950"/>
          <p14:tracePt t="98763" x="3117850" y="3136900"/>
          <p14:tracePt t="98779" x="3136900" y="3124200"/>
          <p14:tracePt t="98796" x="3149600" y="3098800"/>
          <p14:tracePt t="98813" x="3155950" y="3086100"/>
          <p14:tracePt t="98829" x="3162300" y="3067050"/>
          <p14:tracePt t="98846" x="3168650" y="3048000"/>
          <p14:tracePt t="98863" x="3175000" y="3022600"/>
          <p14:tracePt t="98879" x="3175000" y="3003550"/>
          <p14:tracePt t="98896" x="3175000" y="2984500"/>
          <p14:tracePt t="98898" x="3175000" y="2965450"/>
          <p14:tracePt t="98913" x="3168650" y="2946400"/>
          <p14:tracePt t="98929" x="3149600" y="2927350"/>
          <p14:tracePt t="98946" x="3136900" y="2901950"/>
          <p14:tracePt t="98963" x="3105150" y="2889250"/>
          <p14:tracePt t="98979" x="3060700" y="2870200"/>
          <p14:tracePt t="98996" x="3022600" y="2863850"/>
          <p14:tracePt t="99013" x="2952750" y="2844800"/>
          <p14:tracePt t="99029" x="2895600" y="2844800"/>
          <p14:tracePt t="99046" x="2800350" y="2844800"/>
          <p14:tracePt t="99063" x="2692400" y="2844800"/>
          <p14:tracePt t="99079" x="2590800" y="2844800"/>
          <p14:tracePt t="99096" x="2489200" y="2844800"/>
          <p14:tracePt t="99099" x="2451100" y="2844800"/>
          <p14:tracePt t="99113" x="2381250" y="2844800"/>
          <p14:tracePt t="99129" x="2336800" y="2857500"/>
          <p14:tracePt t="99146" x="2305050" y="2870200"/>
          <p14:tracePt t="99163" x="2266950" y="2882900"/>
          <p14:tracePt t="99179" x="2247900" y="2901950"/>
          <p14:tracePt t="99196" x="2222500" y="2914650"/>
          <p14:tracePt t="99213" x="2209800" y="2933700"/>
          <p14:tracePt t="99229" x="2197100" y="2946400"/>
          <p14:tracePt t="99246" x="2190750" y="2965450"/>
          <p14:tracePt t="99263" x="2190750" y="2984500"/>
          <p14:tracePt t="99279" x="2190750" y="2997200"/>
          <p14:tracePt t="99296" x="2190750" y="3009900"/>
          <p14:tracePt t="99298" x="2190750" y="3022600"/>
          <p14:tracePt t="99313" x="2190750" y="3035300"/>
          <p14:tracePt t="99329" x="2203450" y="3048000"/>
          <p14:tracePt t="99346" x="2228850" y="3067050"/>
          <p14:tracePt t="99362" x="2286000" y="3079750"/>
          <p14:tracePt t="99379" x="2381250" y="3105150"/>
          <p14:tracePt t="99396" x="2489200" y="3117850"/>
          <p14:tracePt t="99412" x="2597150" y="3124200"/>
          <p14:tracePt t="99429" x="2724150" y="3124200"/>
          <p14:tracePt t="99446" x="2851150" y="3124200"/>
          <p14:tracePt t="99463" x="2965450" y="3124200"/>
          <p14:tracePt t="99479" x="3035300" y="3124200"/>
          <p14:tracePt t="99496" x="3079750" y="3124200"/>
          <p14:tracePt t="99498" x="3105150" y="3117850"/>
          <p14:tracePt t="99513" x="3124200" y="3111500"/>
          <p14:tracePt t="99529" x="3143250" y="3098800"/>
          <p14:tracePt t="99546" x="3162300" y="3079750"/>
          <p14:tracePt t="99562" x="3168650" y="3067050"/>
          <p14:tracePt t="99579" x="3181350" y="3048000"/>
          <p14:tracePt t="99596" x="3194050" y="3028950"/>
          <p14:tracePt t="99612" x="3194050" y="3022600"/>
          <p14:tracePt t="99629" x="3194050" y="3009900"/>
          <p14:tracePt t="99646" x="3194050" y="2990850"/>
          <p14:tracePt t="99662" x="3194050" y="2971800"/>
          <p14:tracePt t="99679" x="3181350" y="2959100"/>
          <p14:tracePt t="99681" x="3181350" y="2952750"/>
          <p14:tracePt t="99696" x="3168650" y="2946400"/>
          <p14:tracePt t="99713" x="3155950" y="2940050"/>
          <p14:tracePt t="99714" x="3149600" y="2933700"/>
          <p14:tracePt t="99730" x="3136900" y="2933700"/>
          <p14:tracePt t="99746" x="3130550" y="2933700"/>
          <p14:tracePt t="99898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了解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历史及特征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68462" y="2728596"/>
            <a:ext cx="8317377" cy="388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语言是由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Sun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公司于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1995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日正式推出的面向对象的程序设计语言，集安全性、简单性、易用性和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平台无关性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于一身，适合网络环境下跨平台编程使用。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最大的优势就是跨平台运行，源代码被编译成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.class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文件后，把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.class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放到不同的平台上直接运行，代码的可移植性非常好。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79"/>
    </mc:Choice>
    <mc:Fallback xmlns="">
      <p:transition spd="slow" advTm="48779"/>
    </mc:Fallback>
  </mc:AlternateContent>
  <p:extLst>
    <p:ext uri="{3A86A75C-4F4B-4683-9AE1-C65F6400EC91}">
      <p14:laserTraceLst xmlns:p14="http://schemas.microsoft.com/office/powerpoint/2010/main">
        <p14:tracePtLst>
          <p14:tracePt t="2827" x="1917700" y="901700"/>
          <p14:tracePt t="2902" x="1917700" y="895350"/>
          <p14:tracePt t="2905" x="1917700" y="889000"/>
          <p14:tracePt t="2923" x="1924050" y="889000"/>
          <p14:tracePt t="2938" x="1943100" y="889000"/>
          <p14:tracePt t="2954" x="1981200" y="889000"/>
          <p14:tracePt t="2972" x="2038350" y="889000"/>
          <p14:tracePt t="2989" x="2127250" y="889000"/>
          <p14:tracePt t="2994" x="2178050" y="889000"/>
          <p14:tracePt t="3005" x="2241550" y="889000"/>
          <p14:tracePt t="3023" x="2368550" y="889000"/>
          <p14:tracePt t="3038" x="2495550" y="889000"/>
          <p14:tracePt t="3041" x="2552700" y="889000"/>
          <p14:tracePt t="3055" x="2616200" y="889000"/>
          <p14:tracePt t="3072" x="2755900" y="889000"/>
          <p14:tracePt t="3088" x="2806700" y="889000"/>
          <p14:tracePt t="3105" x="2844800" y="889000"/>
          <p14:tracePt t="3121" x="2863850" y="889000"/>
          <p14:tracePt t="3139" x="2870200" y="889000"/>
          <p14:tracePt t="3156" x="2882900" y="889000"/>
          <p14:tracePt t="3173" x="2901950" y="889000"/>
          <p14:tracePt t="3189" x="2933700" y="889000"/>
          <p14:tracePt t="3192" x="2959100" y="889000"/>
          <p14:tracePt t="3206" x="2990850" y="889000"/>
          <p14:tracePt t="3222" x="3067050" y="889000"/>
          <p14:tracePt t="3238" x="3162300" y="889000"/>
          <p14:tracePt t="3241" x="3219450" y="889000"/>
          <p14:tracePt t="3255" x="3282950" y="889000"/>
          <p14:tracePt t="3257" x="3352800" y="895350"/>
          <p14:tracePt t="3272" x="3486150" y="908050"/>
          <p14:tracePt t="3288" x="3594100" y="920750"/>
          <p14:tracePt t="3305" x="3683000" y="927100"/>
          <p14:tracePt t="3322" x="3746500" y="927100"/>
          <p14:tracePt t="3338" x="3790950" y="927100"/>
          <p14:tracePt t="3355" x="3835400" y="927100"/>
          <p14:tracePt t="3371" x="3867150" y="927100"/>
          <p14:tracePt t="3389" x="3917950" y="927100"/>
          <p14:tracePt t="3405" x="3962400" y="927100"/>
          <p14:tracePt t="3409" x="3987800" y="927100"/>
          <p14:tracePt t="3422" x="4013200" y="927100"/>
          <p14:tracePt t="3439" x="4064000" y="927100"/>
          <p14:tracePt t="3456" x="4121150" y="927100"/>
          <p14:tracePt t="3458" x="4152900" y="927100"/>
          <p14:tracePt t="3471" x="4184650" y="927100"/>
          <p14:tracePt t="3489" x="4292600" y="927100"/>
          <p14:tracePt t="3504" x="4394200" y="927100"/>
          <p14:tracePt t="3523" x="4495800" y="927100"/>
          <p14:tracePt t="3538" x="4616450" y="927100"/>
          <p14:tracePt t="3555" x="4699000" y="927100"/>
          <p14:tracePt t="3571" x="4787900" y="927100"/>
          <p14:tracePt t="3588" x="4864100" y="933450"/>
          <p14:tracePt t="3605" x="4953000" y="946150"/>
          <p14:tracePt t="3608" x="4997450" y="958850"/>
          <p14:tracePt t="3621" x="5029200" y="958850"/>
          <p14:tracePt t="3639" x="5149850" y="965200"/>
          <p14:tracePt t="3643" x="5200650" y="965200"/>
          <p14:tracePt t="3657" x="5276850" y="971550"/>
          <p14:tracePt t="3673" x="5384800" y="990600"/>
          <p14:tracePt t="3689" x="5518150" y="1009650"/>
          <p14:tracePt t="3706" x="5556250" y="1009650"/>
          <p14:tracePt t="3722" x="5588000" y="1009650"/>
          <p14:tracePt t="3739" x="5619750" y="1009650"/>
          <p14:tracePt t="3755" x="5657850" y="1009650"/>
          <p14:tracePt t="3771" x="5689600" y="1009650"/>
          <p14:tracePt t="3789" x="5734050" y="1009650"/>
          <p14:tracePt t="3805" x="5778500" y="1009650"/>
          <p14:tracePt t="3821" x="5816600" y="1009650"/>
          <p14:tracePt t="3838" x="5854700" y="1009650"/>
          <p14:tracePt t="3840" x="5867400" y="1009650"/>
          <p14:tracePt t="3854" x="5886450" y="1009650"/>
          <p14:tracePt t="3872" x="5943600" y="1016000"/>
          <p14:tracePt t="3890" x="5969000" y="1022350"/>
          <p14:tracePt t="3905" x="6000750" y="1028700"/>
          <p14:tracePt t="3922" x="6026150" y="1035050"/>
          <p14:tracePt t="3939" x="6038850" y="1035050"/>
          <p14:tracePt t="3955" x="6057900" y="1041400"/>
          <p14:tracePt t="3973" x="6064250" y="1041400"/>
          <p14:tracePt t="4004" x="6070600" y="1041400"/>
          <p14:tracePt t="4037" x="6076950" y="1041400"/>
          <p14:tracePt t="4721" x="6083300" y="1041400"/>
          <p14:tracePt t="4891" x="6089650" y="1041400"/>
          <p14:tracePt t="4897" x="6096000" y="1041400"/>
          <p14:tracePt t="4913" x="6102350" y="1041400"/>
          <p14:tracePt t="4925" x="6108700" y="1041400"/>
          <p14:tracePt t="4939" x="6115050" y="1041400"/>
          <p14:tracePt t="4956" x="6127750" y="1041400"/>
          <p14:tracePt t="4972" x="6134100" y="1041400"/>
          <p14:tracePt t="4989" x="6140450" y="1041400"/>
          <p14:tracePt t="4993" x="6146800" y="1041400"/>
          <p14:tracePt t="6625" x="0" y="0"/>
        </p14:tracePtLst>
        <p14:tracePtLst>
          <p14:tracePt t="8059" x="2266950" y="3187700"/>
          <p14:tracePt t="8142" x="2273300" y="3187700"/>
          <p14:tracePt t="8149" x="2292350" y="3187700"/>
          <p14:tracePt t="8158" x="2336800" y="3187700"/>
          <p14:tracePt t="8173" x="2463800" y="3187700"/>
          <p14:tracePt t="8187" x="2641600" y="3187700"/>
          <p14:tracePt t="8204" x="2863850" y="3187700"/>
          <p14:tracePt t="8221" x="3092450" y="3187700"/>
          <p14:tracePt t="8237" x="3314700" y="3187700"/>
          <p14:tracePt t="8241" x="3416300" y="3187700"/>
          <p14:tracePt t="8253" x="3511550" y="3187700"/>
          <p14:tracePt t="8271" x="3702050" y="3187700"/>
          <p14:tracePt t="8286" x="3860800" y="3187700"/>
          <p14:tracePt t="8288" x="3937000" y="3187700"/>
          <p14:tracePt t="8303" x="4000500" y="3187700"/>
          <p14:tracePt t="8320" x="4095750" y="3187700"/>
          <p14:tracePt t="8336" x="4127500" y="3187700"/>
          <p14:tracePt t="8353" x="4133850" y="3187700"/>
          <p14:tracePt t="8370" x="4140200" y="3187700"/>
          <p14:tracePt t="8412" x="4146550" y="3187700"/>
          <p14:tracePt t="8762" x="4152900" y="3187700"/>
          <p14:tracePt t="8772" x="4159250" y="3187700"/>
          <p14:tracePt t="8786" x="4203700" y="3200400"/>
          <p14:tracePt t="8804" x="4267200" y="3213100"/>
          <p14:tracePt t="8819" x="4356100" y="3213100"/>
          <p14:tracePt t="8837" x="4445000" y="3213100"/>
          <p14:tracePt t="8853" x="4502150" y="3213100"/>
          <p14:tracePt t="8856" x="4514850" y="3213100"/>
          <p14:tracePt t="8870" x="4527550" y="3213100"/>
          <p14:tracePt t="8886" x="4533900" y="3213100"/>
          <p14:tracePt t="9068" x="4540250" y="3213100"/>
          <p14:tracePt t="9074" x="4546600" y="3213100"/>
          <p14:tracePt t="9086" x="4565650" y="3219450"/>
          <p14:tracePt t="9103" x="4610100" y="3232150"/>
          <p14:tracePt t="9107" x="4622800" y="3232150"/>
          <p14:tracePt t="9120" x="4686300" y="3238500"/>
          <p14:tracePt t="9137" x="4749800" y="3244850"/>
          <p14:tracePt t="9153" x="4800600" y="3244850"/>
          <p14:tracePt t="9169" x="4832350" y="3244850"/>
          <p14:tracePt t="9186" x="4838700" y="3244850"/>
          <p14:tracePt t="9649" x="0" y="0"/>
        </p14:tracePtLst>
        <p14:tracePtLst>
          <p14:tracePt t="10404" x="5124450" y="3149600"/>
          <p14:tracePt t="10529" x="5130800" y="3149600"/>
          <p14:tracePt t="10551" x="5143500" y="3149600"/>
          <p14:tracePt t="10559" x="5149850" y="3149600"/>
          <p14:tracePt t="10570" x="5200650" y="3149600"/>
          <p14:tracePt t="10586" x="5283200" y="3162300"/>
          <p14:tracePt t="10602" x="5397500" y="3175000"/>
          <p14:tracePt t="10619" x="5518150" y="3194050"/>
          <p14:tracePt t="10636" x="5651500" y="3206750"/>
          <p14:tracePt t="10652" x="5734050" y="3206750"/>
          <p14:tracePt t="10671" x="5791200" y="3206750"/>
          <p14:tracePt t="10687" x="5816600" y="3206750"/>
          <p14:tracePt t="10690" x="5822950" y="3206750"/>
          <p14:tracePt t="10704" x="5829300" y="3206750"/>
          <p14:tracePt t="10833" x="5835650" y="3206750"/>
          <p14:tracePt t="10860" x="5842000" y="3206750"/>
          <p14:tracePt t="10866" x="5848350" y="3206750"/>
          <p14:tracePt t="10877" x="5854700" y="3206750"/>
          <p14:tracePt t="10886" x="5867400" y="3206750"/>
          <p14:tracePt t="10902" x="5886450" y="3206750"/>
          <p14:tracePt t="10919" x="5905500" y="3206750"/>
          <p14:tracePt t="10922" x="5918200" y="3206750"/>
          <p14:tracePt t="10938" x="5937250" y="3206750"/>
          <p14:tracePt t="10954" x="5956300" y="3213100"/>
          <p14:tracePt t="10970" x="5988050" y="3219450"/>
          <p14:tracePt t="10988" x="5994400" y="3219450"/>
          <p14:tracePt t="11004" x="6007100" y="3225800"/>
          <p14:tracePt t="11019" x="6013450" y="3225800"/>
          <p14:tracePt t="11036" x="6026150" y="3225800"/>
          <p14:tracePt t="11052" x="6038850" y="3232150"/>
          <p14:tracePt t="11069" x="6045200" y="3232150"/>
          <p14:tracePt t="11086" x="6064250" y="3232150"/>
          <p14:tracePt t="11102" x="6089650" y="3238500"/>
          <p14:tracePt t="11106" x="6108700" y="3238500"/>
          <p14:tracePt t="11119" x="6121400" y="3238500"/>
          <p14:tracePt t="11136" x="6159500" y="3251200"/>
          <p14:tracePt t="11152" x="6165850" y="3251200"/>
          <p14:tracePt t="11169" x="6178550" y="3251200"/>
          <p14:tracePt t="11203" x="6191250" y="3251200"/>
          <p14:tracePt t="11641" x="0" y="0"/>
        </p14:tracePtLst>
        <p14:tracePtLst>
          <p14:tracePt t="33196" x="7918450" y="4610100"/>
          <p14:tracePt t="33270" x="7924800" y="4610100"/>
          <p14:tracePt t="33278" x="7937500" y="4610100"/>
          <p14:tracePt t="33297" x="8007350" y="4610100"/>
          <p14:tracePt t="33314" x="8089900" y="4610100"/>
          <p14:tracePt t="33329" x="8210550" y="4610100"/>
          <p14:tracePt t="33347" x="8337550" y="4610100"/>
          <p14:tracePt t="33353" x="8401050" y="4610100"/>
          <p14:tracePt t="33366" x="8477250" y="4610100"/>
          <p14:tracePt t="33379" x="8604250" y="4610100"/>
          <p14:tracePt t="33396" x="8731250" y="4610100"/>
          <p14:tracePt t="33411" x="8839200" y="4610100"/>
          <p14:tracePt t="33428" x="8934450" y="4610100"/>
          <p14:tracePt t="33445" x="9010650" y="4610100"/>
          <p14:tracePt t="33461" x="9067800" y="4610100"/>
          <p14:tracePt t="33465" x="9099550" y="4610100"/>
          <p14:tracePt t="33478" x="9118600" y="4610100"/>
          <p14:tracePt t="33495" x="9169400" y="4610100"/>
          <p14:tracePt t="33497" x="9194800" y="4610100"/>
          <p14:tracePt t="33512" x="9226550" y="4610100"/>
          <p14:tracePt t="33528" x="9258300" y="4610100"/>
          <p14:tracePt t="33546" x="9277350" y="4610100"/>
          <p14:tracePt t="33562" x="9302750" y="4610100"/>
          <p14:tracePt t="33579" x="9321800" y="4610100"/>
          <p14:tracePt t="33595" x="9359900" y="4622800"/>
          <p14:tracePt t="33601" x="9378950" y="4629150"/>
          <p14:tracePt t="33612" x="9404350" y="4635500"/>
          <p14:tracePt t="33630" x="9474200" y="4648200"/>
          <p14:tracePt t="33634" x="9499600" y="4654550"/>
          <p14:tracePt t="33645" x="9512300" y="4654550"/>
          <p14:tracePt t="33662" x="9531350" y="4654550"/>
          <p14:tracePt t="33907" x="0" y="0"/>
        </p14:tracePtLst>
        <p14:tracePtLst>
          <p14:tracePt t="35348" x="1943100" y="5099050"/>
          <p14:tracePt t="35383" x="1949450" y="5099050"/>
          <p14:tracePt t="35398" x="1955800" y="5099050"/>
          <p14:tracePt t="35410" x="1962150" y="5099050"/>
          <p14:tracePt t="35430" x="1968500" y="5099050"/>
          <p14:tracePt t="35437" x="1974850" y="5099050"/>
          <p14:tracePt t="35444" x="1993900" y="5099050"/>
          <p14:tracePt t="35461" x="2051050" y="5099050"/>
          <p14:tracePt t="35465" x="2095500" y="5099050"/>
          <p14:tracePt t="35477" x="2146300" y="5099050"/>
          <p14:tracePt t="35494" x="2292350" y="5099050"/>
          <p14:tracePt t="35497" x="2381250" y="5099050"/>
          <p14:tracePt t="35505" x="2476500" y="5099050"/>
          <p14:tracePt t="35528" x="2736850" y="5099050"/>
          <p14:tracePt t="35544" x="2876550" y="5099050"/>
          <p14:tracePt t="35562" x="2971800" y="5099050"/>
          <p14:tracePt t="35579" x="3048000" y="5099050"/>
          <p14:tracePt t="35594" x="3105150" y="5099050"/>
          <p14:tracePt t="35612" x="3155950" y="5099050"/>
          <p14:tracePt t="35630" x="3206750" y="5099050"/>
          <p14:tracePt t="35634" x="3225800" y="5099050"/>
          <p14:tracePt t="35644" x="3251200" y="5099050"/>
          <p14:tracePt t="35660" x="3295650" y="5099050"/>
          <p14:tracePt t="35678" x="3327400" y="5099050"/>
          <p14:tracePt t="35694" x="3346450" y="5099050"/>
          <p14:tracePt t="35697" x="3359150" y="5099050"/>
          <p14:tracePt t="35711" x="3365500" y="5099050"/>
          <p14:tracePt t="35714" x="3378200" y="5099050"/>
          <p14:tracePt t="35727" x="3384550" y="5099050"/>
          <p14:tracePt t="35744" x="3416300" y="5099050"/>
          <p14:tracePt t="35760" x="3454400" y="5099050"/>
          <p14:tracePt t="35777" x="3498850" y="5099050"/>
          <p14:tracePt t="35794" x="3543300" y="5099050"/>
          <p14:tracePt t="35812" x="3568700" y="5099050"/>
          <p14:tracePt t="35830" x="3575050" y="5099050"/>
          <p14:tracePt t="35844" x="3581400" y="5099050"/>
          <p14:tracePt t="35893" x="3587750" y="5099050"/>
          <p14:tracePt t="35897" x="3594100" y="5099050"/>
          <p14:tracePt t="35910" x="3600450" y="5099050"/>
          <p14:tracePt t="35930" x="3644900" y="5099050"/>
          <p14:tracePt t="35944" x="3683000" y="5099050"/>
          <p14:tracePt t="35960" x="3733800" y="5099050"/>
          <p14:tracePt t="35977" x="3790950" y="5099050"/>
          <p14:tracePt t="35994" x="3841750" y="5099050"/>
          <p14:tracePt t="36010" x="3873500" y="5099050"/>
          <p14:tracePt t="36027" x="3892550" y="5099050"/>
          <p14:tracePt t="36044" x="3911600" y="5099050"/>
          <p14:tracePt t="36062" x="3943350" y="5099050"/>
          <p14:tracePt t="36078" x="3975100" y="5099050"/>
          <p14:tracePt t="36082" x="3987800" y="5099050"/>
          <p14:tracePt t="36095" x="4006850" y="5099050"/>
          <p14:tracePt t="36100" x="4032250" y="5105400"/>
          <p14:tracePt t="36112" x="4051300" y="5105400"/>
          <p14:tracePt t="36130" x="4064000" y="5105400"/>
          <p14:tracePt t="36144" x="4089400" y="5111750"/>
          <p14:tracePt t="36160" x="4108450" y="5111750"/>
          <p14:tracePt t="36178" x="4127500" y="5111750"/>
          <p14:tracePt t="36193" x="4146550" y="5111750"/>
          <p14:tracePt t="36210" x="4178300" y="5111750"/>
          <p14:tracePt t="36227" x="4203700" y="5111750"/>
          <p14:tracePt t="36243" x="4241800" y="5111750"/>
          <p14:tracePt t="36260" x="4286250" y="5111750"/>
          <p14:tracePt t="36277" x="4330700" y="5118100"/>
          <p14:tracePt t="36294" x="4368800" y="5124450"/>
          <p14:tracePt t="36311" x="4387850" y="5130800"/>
          <p14:tracePt t="36314" x="4394200" y="5130800"/>
          <p14:tracePt t="36331" x="4400550" y="5130800"/>
          <p14:tracePt t="36369" x="4406900" y="5130800"/>
          <p14:tracePt t="36377" x="4413250" y="5137150"/>
          <p14:tracePt t="36401" x="4419600" y="5137150"/>
          <p14:tracePt t="36409" x="4425950" y="5137150"/>
          <p14:tracePt t="36417" x="4432300" y="5137150"/>
          <p14:tracePt t="36427" x="4438650" y="5137150"/>
          <p14:tracePt t="36445" x="4457700" y="5137150"/>
          <p14:tracePt t="36460" x="4502150" y="5149850"/>
          <p14:tracePt t="36477" x="4546600" y="5156200"/>
          <p14:tracePt t="36493" x="4591050" y="5168900"/>
          <p14:tracePt t="36496" x="4610100" y="5168900"/>
          <p14:tracePt t="36510" x="4635500" y="5168900"/>
          <p14:tracePt t="36527" x="4673600" y="5168900"/>
          <p14:tracePt t="36530" x="4692650" y="5168900"/>
          <p14:tracePt t="36544" x="4730750" y="5168900"/>
          <p14:tracePt t="36560" x="4775200" y="5168900"/>
          <p14:tracePt t="36577" x="4819650" y="5168900"/>
          <p14:tracePt t="36594" x="4870450" y="5175250"/>
          <p14:tracePt t="36611" x="4902200" y="5181600"/>
          <p14:tracePt t="36628" x="4959350" y="5194300"/>
          <p14:tracePt t="36632" x="4972050" y="5194300"/>
          <p14:tracePt t="36644" x="4984750" y="5194300"/>
          <p14:tracePt t="36661" x="5022850" y="5194300"/>
          <p14:tracePt t="36677" x="5041900" y="5194300"/>
          <p14:tracePt t="36693" x="5073650" y="5200650"/>
          <p14:tracePt t="36710" x="5092700" y="5200650"/>
          <p14:tracePt t="36727" x="5130800" y="5200650"/>
          <p14:tracePt t="36729" x="5137150" y="5200650"/>
          <p14:tracePt t="36744" x="5162550" y="5207000"/>
          <p14:tracePt t="36760" x="5181600" y="5207000"/>
          <p14:tracePt t="36776" x="5207000" y="5207000"/>
          <p14:tracePt t="36793" x="5238750" y="5207000"/>
          <p14:tracePt t="36810" x="5276850" y="5207000"/>
          <p14:tracePt t="36828" x="5308600" y="5207000"/>
          <p14:tracePt t="36844" x="5359400" y="5207000"/>
          <p14:tracePt t="36860" x="5403850" y="5207000"/>
          <p14:tracePt t="36877" x="5461000" y="5207000"/>
          <p14:tracePt t="36894" x="5511800" y="5207000"/>
          <p14:tracePt t="36897" x="5537200" y="5207000"/>
          <p14:tracePt t="36910" x="5562600" y="5207000"/>
          <p14:tracePt t="36927" x="5600700" y="5207000"/>
          <p14:tracePt t="36945" x="5645150" y="5207000"/>
          <p14:tracePt t="36960" x="5664200" y="5207000"/>
          <p14:tracePt t="36977" x="5689600" y="5207000"/>
          <p14:tracePt t="36993" x="5708650" y="5207000"/>
          <p14:tracePt t="37010" x="5734050" y="5207000"/>
          <p14:tracePt t="37027" x="5759450" y="5207000"/>
          <p14:tracePt t="37043" x="5791200" y="5207000"/>
          <p14:tracePt t="37060" x="5822950" y="5207000"/>
          <p14:tracePt t="37078" x="5854700" y="5207000"/>
          <p14:tracePt t="37094" x="5886450" y="5207000"/>
          <p14:tracePt t="37097" x="5899150" y="5207000"/>
          <p14:tracePt t="37111" x="5918200" y="5207000"/>
          <p14:tracePt t="37129" x="5943600" y="5207000"/>
          <p14:tracePt t="37132" x="5962650" y="5207000"/>
          <p14:tracePt t="37145" x="5994400" y="5207000"/>
          <p14:tracePt t="37160" x="6032500" y="5207000"/>
          <p14:tracePt t="37178" x="6064250" y="5207000"/>
          <p14:tracePt t="37193" x="6108700" y="5207000"/>
          <p14:tracePt t="37212" x="6153150" y="5207000"/>
          <p14:tracePt t="37227" x="6191250" y="5207000"/>
          <p14:tracePt t="37243" x="6235700" y="5207000"/>
          <p14:tracePt t="37260" x="6273800" y="5207000"/>
          <p14:tracePt t="37277" x="6311900" y="5207000"/>
          <p14:tracePt t="37293" x="6350000" y="5207000"/>
          <p14:tracePt t="37311" x="6375400" y="5207000"/>
          <p14:tracePt t="37328" x="6400800" y="5207000"/>
          <p14:tracePt t="37330" x="6413500" y="5207000"/>
          <p14:tracePt t="37344" x="6432550" y="5207000"/>
          <p14:tracePt t="37361" x="6445250" y="5207000"/>
          <p14:tracePt t="37377" x="6451600" y="5207000"/>
          <p14:tracePt t="37394" x="6457950" y="5207000"/>
          <p14:tracePt t="37410" x="6470650" y="5207000"/>
          <p14:tracePt t="37428" x="6477000" y="5207000"/>
          <p14:tracePt t="38272" x="0" y="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在消息对话框中显示文本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5314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可以使用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JOptionPane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showMessageDialog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方法显示消息文本。</a:t>
            </a:r>
          </a:p>
          <a:p>
            <a:pPr>
              <a:lnSpc>
                <a:spcPct val="12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335111" y="2673087"/>
            <a:ext cx="7416800" cy="31400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import </a:t>
            </a:r>
            <a:r>
              <a:rPr lang="en-US" altLang="zh-CN" sz="2000" dirty="0" err="1">
                <a:latin typeface="+mn-ea"/>
                <a:ea typeface="+mn-ea"/>
              </a:rPr>
              <a:t>javax.swing.JOptionPane</a:t>
            </a:r>
            <a:r>
              <a:rPr lang="en-US" altLang="zh-CN" sz="2000" dirty="0">
                <a:latin typeface="+mn-ea"/>
                <a:ea typeface="+mn-ea"/>
              </a:rPr>
              <a:t>;</a:t>
            </a:r>
          </a:p>
          <a:p>
            <a:pPr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</a:t>
            </a:r>
            <a:r>
              <a:rPr lang="en-US" altLang="zh-CN" sz="2000" dirty="0" err="1">
                <a:latin typeface="+mn-ea"/>
                <a:ea typeface="+mn-ea"/>
              </a:rPr>
              <a:t>WelcomeInMessageDialogBox</a:t>
            </a:r>
            <a:r>
              <a:rPr lang="en-US" altLang="zh-CN" sz="2000" dirty="0">
                <a:latin typeface="+mn-ea"/>
                <a:ea typeface="+mn-ea"/>
              </a:rPr>
              <a:t>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JOptionPane.showMessageDialog</a:t>
            </a:r>
            <a:r>
              <a:rPr lang="en-US" altLang="zh-CN" sz="2000" dirty="0">
                <a:latin typeface="+mn-ea"/>
                <a:ea typeface="+mn-ea"/>
              </a:rPr>
              <a:t>(null,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	“Welcome to Java!”,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	“Example 1.2 Output”,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	</a:t>
            </a:r>
            <a:r>
              <a:rPr lang="en-US" altLang="zh-CN" sz="2000" dirty="0" err="1">
                <a:latin typeface="+mn-ea"/>
                <a:ea typeface="+mn-ea"/>
              </a:rPr>
              <a:t>JOptionPane.INFORMATION_MESSAGE</a:t>
            </a:r>
            <a:r>
              <a:rPr lang="en-US" altLang="zh-CN" sz="2000" dirty="0">
                <a:latin typeface="+mn-ea"/>
                <a:ea typeface="+mn-ea"/>
              </a:rPr>
              <a:t>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  <p:pic>
        <p:nvPicPr>
          <p:cNvPr id="9" name="图片 5" descr="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61" y="5194037"/>
            <a:ext cx="30638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8"/>
          <p:cNvGrpSpPr>
            <a:grpSpLocks/>
          </p:cNvGrpSpPr>
          <p:nvPr/>
        </p:nvGrpSpPr>
        <p:grpSpPr bwMode="auto">
          <a:xfrm>
            <a:off x="5440386" y="4689212"/>
            <a:ext cx="719138" cy="576263"/>
            <a:chOff x="2517" y="2704"/>
            <a:chExt cx="1134" cy="363"/>
          </a:xfrm>
        </p:grpSpPr>
        <p:sp>
          <p:nvSpPr>
            <p:cNvPr id="11" name="直线 6"/>
            <p:cNvSpPr>
              <a:spLocks noChangeShapeType="1"/>
            </p:cNvSpPr>
            <p:nvPr/>
          </p:nvSpPr>
          <p:spPr bwMode="auto">
            <a:xfrm>
              <a:off x="3651" y="2704"/>
              <a:ext cx="0" cy="363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7"/>
            <p:cNvSpPr>
              <a:spLocks noChangeShapeType="1"/>
            </p:cNvSpPr>
            <p:nvPr/>
          </p:nvSpPr>
          <p:spPr bwMode="auto">
            <a:xfrm flipH="1">
              <a:off x="2517" y="2704"/>
              <a:ext cx="1134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直线 9"/>
          <p:cNvSpPr>
            <a:spLocks noChangeShapeType="1"/>
          </p:cNvSpPr>
          <p:nvPr/>
        </p:nvSpPr>
        <p:spPr bwMode="auto">
          <a:xfrm>
            <a:off x="5222899" y="4401875"/>
            <a:ext cx="172878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直线 10"/>
          <p:cNvSpPr>
            <a:spLocks noChangeShapeType="1"/>
          </p:cNvSpPr>
          <p:nvPr/>
        </p:nvSpPr>
        <p:spPr bwMode="auto">
          <a:xfrm>
            <a:off x="6951686" y="4401875"/>
            <a:ext cx="0" cy="122396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直线 11"/>
          <p:cNvSpPr>
            <a:spLocks noChangeShapeType="1"/>
          </p:cNvSpPr>
          <p:nvPr/>
        </p:nvSpPr>
        <p:spPr bwMode="auto">
          <a:xfrm>
            <a:off x="4791099" y="5121012"/>
            <a:ext cx="0" cy="576263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直线 12"/>
          <p:cNvSpPr>
            <a:spLocks noChangeShapeType="1"/>
          </p:cNvSpPr>
          <p:nvPr/>
        </p:nvSpPr>
        <p:spPr bwMode="auto">
          <a:xfrm>
            <a:off x="4791099" y="5697275"/>
            <a:ext cx="1152525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3"/>
          <p:cNvSpPr txBox="1">
            <a:spLocks noChangeArrowheads="1"/>
          </p:cNvSpPr>
          <p:nvPr/>
        </p:nvSpPr>
        <p:spPr bwMode="auto">
          <a:xfrm>
            <a:off x="6931049" y="4190737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消息</a:t>
            </a:r>
          </a:p>
        </p:txBody>
      </p:sp>
      <p:sp>
        <p:nvSpPr>
          <p:cNvPr id="18" name="文本框 14"/>
          <p:cNvSpPr txBox="1">
            <a:spLocks noChangeArrowheads="1"/>
          </p:cNvSpPr>
          <p:nvPr/>
        </p:nvSpPr>
        <p:spPr bwMode="auto">
          <a:xfrm>
            <a:off x="6138886" y="4479662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标题</a:t>
            </a:r>
          </a:p>
        </p:txBody>
      </p:sp>
      <p:sp>
        <p:nvSpPr>
          <p:cNvPr id="19" name="文本框 15"/>
          <p:cNvSpPr txBox="1">
            <a:spLocks noChangeArrowheads="1"/>
          </p:cNvSpPr>
          <p:nvPr/>
        </p:nvSpPr>
        <p:spPr bwMode="auto">
          <a:xfrm>
            <a:off x="4214836" y="5409937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6600"/>
                </a:solidFill>
              </a:rPr>
              <a:t>图标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42"/>
    </mc:Choice>
    <mc:Fallback xmlns="">
      <p:transition spd="slow" advTm="177442"/>
    </mc:Fallback>
  </mc:AlternateContent>
  <p:extLst mod="1">
    <p:ext uri="{3A86A75C-4F4B-4683-9AE1-C65F6400EC91}">
      <p14:laserTraceLst xmlns:p14="http://schemas.microsoft.com/office/powerpoint/2010/main">
        <p14:tracePtLst>
          <p14:tracePt t="5781" x="1016000" y="1784350"/>
          <p14:tracePt t="5835" x="1041400" y="1784350"/>
          <p14:tracePt t="5857" x="1073150" y="1784350"/>
          <p14:tracePt t="5858" x="1098550" y="1784350"/>
          <p14:tracePt t="5874" x="1130300" y="1784350"/>
          <p14:tracePt t="5875" x="1162050" y="1784350"/>
          <p14:tracePt t="5890" x="1257300" y="1784350"/>
          <p14:tracePt t="5907" x="1377950" y="1784350"/>
          <p14:tracePt t="5924" x="1511300" y="1784350"/>
          <p14:tracePt t="5941" x="1644650" y="1784350"/>
          <p14:tracePt t="5957" x="1758950" y="1784350"/>
          <p14:tracePt t="5974" x="1854200" y="1784350"/>
          <p14:tracePt t="5991" x="1943100" y="1784350"/>
          <p14:tracePt t="6008" x="2025650" y="1784350"/>
          <p14:tracePt t="6024" x="2101850" y="1784350"/>
          <p14:tracePt t="6027" x="2146300" y="1771650"/>
          <p14:tracePt t="6041" x="2171700" y="1771650"/>
          <p14:tracePt t="6057" x="2216150" y="1765300"/>
          <p14:tracePt t="6060" x="2228850" y="1758950"/>
          <p14:tracePt t="6074" x="2241550" y="1752600"/>
          <p14:tracePt t="6091" x="2273300" y="1733550"/>
          <p14:tracePt t="6107" x="2292350" y="1727200"/>
          <p14:tracePt t="6124" x="2305050" y="1720850"/>
          <p14:tracePt t="6140" x="2324100" y="1708150"/>
          <p14:tracePt t="6157" x="2336800" y="1701800"/>
          <p14:tracePt t="6174" x="2355850" y="1689100"/>
          <p14:tracePt t="6191" x="2374900" y="1682750"/>
          <p14:tracePt t="6207" x="2387600" y="1670050"/>
          <p14:tracePt t="6224" x="2400300" y="1663700"/>
          <p14:tracePt t="6241" x="2413000" y="1651000"/>
          <p14:tracePt t="6257" x="2425700" y="1644650"/>
          <p14:tracePt t="6274" x="2444750" y="1638300"/>
          <p14:tracePt t="6290" x="2444750" y="1631950"/>
          <p14:tracePt t="6307" x="2463800" y="1625600"/>
          <p14:tracePt t="6324" x="2470150" y="1612900"/>
          <p14:tracePt t="6340" x="2476500" y="1606550"/>
          <p14:tracePt t="6357" x="2482850" y="1593850"/>
          <p14:tracePt t="6374" x="2489200" y="1581150"/>
          <p14:tracePt t="6390" x="2489200" y="1574800"/>
          <p14:tracePt t="6407" x="2489200" y="1562100"/>
          <p14:tracePt t="6424" x="2489200" y="1549400"/>
          <p14:tracePt t="6441" x="2489200" y="1543050"/>
          <p14:tracePt t="6457" x="2489200" y="1530350"/>
          <p14:tracePt t="6474" x="2489200" y="1511300"/>
          <p14:tracePt t="6476" x="2489200" y="1498600"/>
          <p14:tracePt t="6491" x="2463800" y="1479550"/>
          <p14:tracePt t="6507" x="2432050" y="1460500"/>
          <p14:tracePt t="6524" x="2393950" y="1435100"/>
          <p14:tracePt t="6540" x="2355850" y="1422400"/>
          <p14:tracePt t="6557" x="2317750" y="1409700"/>
          <p14:tracePt t="6574" x="2292350" y="1409700"/>
          <p14:tracePt t="6590" x="2254250" y="1409700"/>
          <p14:tracePt t="6607" x="2228850" y="1409700"/>
          <p14:tracePt t="6624" x="2209800" y="1409700"/>
          <p14:tracePt t="6640" x="2178050" y="1409700"/>
          <p14:tracePt t="6643" x="2171700" y="1416050"/>
          <p14:tracePt t="6657" x="2159000" y="1422400"/>
          <p14:tracePt t="6673" x="2146300" y="1435100"/>
          <p14:tracePt t="6675" x="2139950" y="1435100"/>
          <p14:tracePt t="6690" x="2133600" y="1441450"/>
          <p14:tracePt t="6707" x="2127250" y="1454150"/>
          <p14:tracePt t="6835" x="0" y="0"/>
        </p14:tracePtLst>
        <p14:tracePtLst>
          <p14:tracePt t="7575" x="2946400" y="1752600"/>
          <p14:tracePt t="7582" x="2952750" y="1752600"/>
          <p14:tracePt t="7590" x="2971800" y="1752600"/>
          <p14:tracePt t="7607" x="3022600" y="1765300"/>
          <p14:tracePt t="7624" x="3079750" y="1771650"/>
          <p14:tracePt t="7628" x="3130550" y="1771650"/>
          <p14:tracePt t="7640" x="3181350" y="1771650"/>
          <p14:tracePt t="7657" x="3295650" y="1771650"/>
          <p14:tracePt t="7674" x="3422650" y="1771650"/>
          <p14:tracePt t="7677" x="3486150" y="1771650"/>
          <p14:tracePt t="7692" x="3619500" y="1771650"/>
          <p14:tracePt t="7707" x="3733800" y="1771650"/>
          <p14:tracePt t="7723" x="3860800" y="1771650"/>
          <p14:tracePt t="7740" x="3987800" y="1771650"/>
          <p14:tracePt t="7757" x="4095750" y="1771650"/>
          <p14:tracePt t="7773" x="4184650" y="1765300"/>
          <p14:tracePt t="7790" x="4229100" y="1752600"/>
          <p14:tracePt t="7807" x="4248150" y="1746250"/>
          <p14:tracePt t="7823" x="4267200" y="1739900"/>
          <p14:tracePt t="7840" x="4279900" y="1727200"/>
          <p14:tracePt t="7857" x="4286250" y="1720850"/>
          <p14:tracePt t="7873" x="4286250" y="1714500"/>
          <p14:tracePt t="7890" x="4292600" y="1689100"/>
          <p14:tracePt t="7907" x="4298950" y="1670050"/>
          <p14:tracePt t="7923" x="4305300" y="1644650"/>
          <p14:tracePt t="7940" x="4305300" y="1631950"/>
          <p14:tracePt t="7957" x="4305300" y="1625600"/>
          <p14:tracePt t="7973" x="4305300" y="1606550"/>
          <p14:tracePt t="7990" x="4305300" y="1600200"/>
          <p14:tracePt t="8007" x="4305300" y="1587500"/>
          <p14:tracePt t="8023" x="4292600" y="1574800"/>
          <p14:tracePt t="8027" x="4292600" y="1568450"/>
          <p14:tracePt t="8040" x="4286250" y="1562100"/>
          <p14:tracePt t="8057" x="4273550" y="1549400"/>
          <p14:tracePt t="8059" x="4267200" y="1536700"/>
          <p14:tracePt t="8073" x="4254500" y="1530350"/>
          <p14:tracePt t="8090" x="4216400" y="1511300"/>
          <p14:tracePt t="8092" x="4203700" y="1498600"/>
          <p14:tracePt t="8107" x="4184650" y="1492250"/>
          <p14:tracePt t="8123" x="4171950" y="1479550"/>
          <p14:tracePt t="8140" x="4165600" y="1473200"/>
          <p14:tracePt t="8157" x="4159250" y="1473200"/>
          <p14:tracePt t="8267" x="0" y="0"/>
        </p14:tracePtLst>
        <p14:tracePtLst>
          <p14:tracePt t="10988" x="895350" y="1765300"/>
          <p14:tracePt t="10995" x="920750" y="1765300"/>
          <p14:tracePt t="11005" x="952500" y="1765300"/>
          <p14:tracePt t="11022" x="1016000" y="1765300"/>
          <p14:tracePt t="11039" x="1104900" y="1765300"/>
          <p14:tracePt t="11056" x="1212850" y="1765300"/>
          <p14:tracePt t="11072" x="1320800" y="1765300"/>
          <p14:tracePt t="11076" x="1384300" y="1765300"/>
          <p14:tracePt t="11089" x="1447800" y="1765300"/>
          <p14:tracePt t="11105" x="1574800" y="1765300"/>
          <p14:tracePt t="11122" x="1720850" y="1765300"/>
          <p14:tracePt t="11123" x="1797050" y="1765300"/>
          <p14:tracePt t="11138" x="1955800" y="1765300"/>
          <p14:tracePt t="11155" x="2120900" y="1765300"/>
          <p14:tracePt t="11172" x="2292350" y="1765300"/>
          <p14:tracePt t="11188" x="2457450" y="1765300"/>
          <p14:tracePt t="11205" x="2616200" y="1765300"/>
          <p14:tracePt t="11222" x="2787650" y="1765300"/>
          <p14:tracePt t="11238" x="2933700" y="1765300"/>
          <p14:tracePt t="11255" x="3086100" y="1765300"/>
          <p14:tracePt t="11272" x="3213100" y="1765300"/>
          <p14:tracePt t="11288" x="3314700" y="1765300"/>
          <p14:tracePt t="11305" x="3416300" y="1765300"/>
          <p14:tracePt t="11322" x="3479800" y="1765300"/>
          <p14:tracePt t="11322" x="3511550" y="1765300"/>
          <p14:tracePt t="11339" x="3562350" y="1765300"/>
          <p14:tracePt t="11355" x="3606800" y="1765300"/>
          <p14:tracePt t="11372" x="3651250" y="1765300"/>
          <p14:tracePt t="11389" x="3702050" y="1765300"/>
          <p14:tracePt t="11405" x="3740150" y="1765300"/>
          <p14:tracePt t="11422" x="3790950" y="1765300"/>
          <p14:tracePt t="11439" x="3848100" y="1765300"/>
          <p14:tracePt t="11455" x="3924300" y="1765300"/>
          <p14:tracePt t="11472" x="4025900" y="1765300"/>
          <p14:tracePt t="11489" x="4127500" y="1765300"/>
          <p14:tracePt t="11491" x="4165600" y="1765300"/>
          <p14:tracePt t="11505" x="4210050" y="1765300"/>
          <p14:tracePt t="11509" x="4241800" y="1765300"/>
          <p14:tracePt t="11523" x="4273550" y="1758950"/>
          <p14:tracePt t="11539" x="4286250" y="1752600"/>
          <p14:tracePt t="11556" x="4305300" y="1746250"/>
          <p14:tracePt t="11572" x="4318000" y="1739900"/>
          <p14:tracePt t="11590" x="4330700" y="1720850"/>
          <p14:tracePt t="11605" x="4356100" y="1714500"/>
          <p14:tracePt t="11622" x="4368800" y="1695450"/>
          <p14:tracePt t="11639" x="4375150" y="1689100"/>
          <p14:tracePt t="11655" x="4375150" y="1682750"/>
          <p14:tracePt t="11672" x="4381500" y="1670050"/>
          <p14:tracePt t="11688" x="4381500" y="1657350"/>
          <p14:tracePt t="11705" x="4387850" y="1638300"/>
          <p14:tracePt t="11723" x="4394200" y="1612900"/>
          <p14:tracePt t="11739" x="4406900" y="1600200"/>
          <p14:tracePt t="11755" x="4413250" y="1600200"/>
          <p14:tracePt t="11772" x="4413250" y="1593850"/>
          <p14:tracePt t="11822" x="4413250" y="1587500"/>
          <p14:tracePt t="11845" x="4413250" y="1574800"/>
          <p14:tracePt t="11852" x="4413250" y="1568450"/>
          <p14:tracePt t="11861" x="4406900" y="1568450"/>
          <p14:tracePt t="11872" x="4400550" y="1562100"/>
          <p14:tracePt t="11889" x="4368800" y="1543050"/>
          <p14:tracePt t="11905" x="4343400" y="1530350"/>
          <p14:tracePt t="11908" x="4324350" y="1524000"/>
          <p14:tracePt t="11922" x="4292600" y="1517650"/>
          <p14:tracePt t="11939" x="4273550" y="1504950"/>
          <p14:tracePt t="11955" x="4260850" y="1492250"/>
          <p14:tracePt t="11972" x="4241800" y="1492250"/>
          <p14:tracePt t="12006" x="4235450" y="1492250"/>
          <p14:tracePt t="12379" x="0" y="0"/>
        </p14:tracePtLst>
        <p14:tracePtLst>
          <p14:tracePt t="18791" x="5956300" y="5181600"/>
          <p14:tracePt t="18886" x="5949950" y="5181600"/>
          <p14:tracePt t="18892" x="5943600" y="5187950"/>
          <p14:tracePt t="18918" x="5937250" y="5194300"/>
          <p14:tracePt t="18932" x="5930900" y="5200650"/>
          <p14:tracePt t="18942" x="5924550" y="5213350"/>
          <p14:tracePt t="18953" x="5918200" y="5219700"/>
          <p14:tracePt t="18969" x="5911850" y="5245100"/>
          <p14:tracePt t="18986" x="5905500" y="5308600"/>
          <p14:tracePt t="19003" x="5905500" y="5353050"/>
          <p14:tracePt t="19019" x="5905500" y="5397500"/>
          <p14:tracePt t="19036" x="5905500" y="5441950"/>
          <p14:tracePt t="19053" x="5905500" y="5511800"/>
          <p14:tracePt t="19070" x="5905500" y="5575300"/>
          <p14:tracePt t="19086" x="5905500" y="5664200"/>
          <p14:tracePt t="19103" x="5918200" y="5753100"/>
          <p14:tracePt t="19119" x="5943600" y="5842000"/>
          <p14:tracePt t="19136" x="5962650" y="5930900"/>
          <p14:tracePt t="19152" x="5994400" y="6000750"/>
          <p14:tracePt t="19169" x="6019800" y="6057900"/>
          <p14:tracePt t="19187" x="6070600" y="6127750"/>
          <p14:tracePt t="19203" x="6102350" y="6165850"/>
          <p14:tracePt t="19220" x="6159500" y="6210300"/>
          <p14:tracePt t="19236" x="6242050" y="6273800"/>
          <p14:tracePt t="19253" x="6369050" y="6324600"/>
          <p14:tracePt t="19270" x="6515100" y="6394450"/>
          <p14:tracePt t="19287" x="6686550" y="6438900"/>
          <p14:tracePt t="19303" x="6889750" y="6483350"/>
          <p14:tracePt t="19320" x="7099300" y="6527800"/>
          <p14:tracePt t="19324" x="7200900" y="6540500"/>
          <p14:tracePt t="19336" x="7283450" y="6559550"/>
          <p14:tracePt t="19353" x="7423150" y="6578600"/>
          <p14:tracePt t="19370" x="7543800" y="6578600"/>
          <p14:tracePt t="19372" x="7607300" y="6578600"/>
          <p14:tracePt t="19387" x="7753350" y="6565900"/>
          <p14:tracePt t="19403" x="7918450" y="6534150"/>
          <p14:tracePt t="19419" x="8096250" y="6489700"/>
          <p14:tracePt t="19436" x="8286750" y="6426200"/>
          <p14:tracePt t="19453" x="8458200" y="6356350"/>
          <p14:tracePt t="19469" x="8604250" y="6280150"/>
          <p14:tracePt t="19486" x="8693150" y="6197600"/>
          <p14:tracePt t="19503" x="8724900" y="6108700"/>
          <p14:tracePt t="19520" x="8731250" y="6032500"/>
          <p14:tracePt t="19523" x="8731250" y="6000750"/>
          <p14:tracePt t="19536" x="8731250" y="5969000"/>
          <p14:tracePt t="19553" x="8731250" y="5886450"/>
          <p14:tracePt t="19557" x="8724900" y="5854700"/>
          <p14:tracePt t="19570" x="8712200" y="5822950"/>
          <p14:tracePt t="19587" x="8674100" y="5740400"/>
          <p14:tracePt t="19603" x="8642350" y="5676900"/>
          <p14:tracePt t="19619" x="8591550" y="5619750"/>
          <p14:tracePt t="19636" x="8515350" y="5549900"/>
          <p14:tracePt t="19653" x="8426450" y="5492750"/>
          <p14:tracePt t="19669" x="8324850" y="5422900"/>
          <p14:tracePt t="19686" x="8210550" y="5378450"/>
          <p14:tracePt t="19703" x="8096250" y="5334000"/>
          <p14:tracePt t="19719" x="7988300" y="5302250"/>
          <p14:tracePt t="19723" x="7918450" y="5289550"/>
          <p14:tracePt t="19736" x="7842250" y="5270500"/>
          <p14:tracePt t="19753" x="7639050" y="5238750"/>
          <p14:tracePt t="19756" x="7518400" y="5207000"/>
          <p14:tracePt t="19769" x="7372350" y="5175250"/>
          <p14:tracePt t="19787" x="6788150" y="5067300"/>
          <p14:tracePt t="19803" x="6438900" y="5022850"/>
          <p14:tracePt t="19819" x="6210300" y="5016500"/>
          <p14:tracePt t="19836" x="6051550" y="5016500"/>
          <p14:tracePt t="19852" x="5943600" y="5016500"/>
          <p14:tracePt t="19869" x="5867400" y="5029200"/>
          <p14:tracePt t="19886" x="5784850" y="5048250"/>
          <p14:tracePt t="19902" x="5695950" y="5080000"/>
          <p14:tracePt t="19919" x="5619750" y="5124450"/>
          <p14:tracePt t="19936" x="5562600" y="5156200"/>
          <p14:tracePt t="19952" x="5524500" y="5207000"/>
          <p14:tracePt t="19955" x="5511800" y="5238750"/>
          <p14:tracePt t="19969" x="5499100" y="5276850"/>
          <p14:tracePt t="19986" x="5480050" y="5346700"/>
          <p14:tracePt t="19988" x="5473700" y="5378450"/>
          <p14:tracePt t="20003" x="5467350" y="5435600"/>
          <p14:tracePt t="20019" x="5461000" y="5505450"/>
          <p14:tracePt t="20036" x="5461000" y="5556250"/>
          <p14:tracePt t="20052" x="5461000" y="5613400"/>
          <p14:tracePt t="20069" x="5480050" y="5664200"/>
          <p14:tracePt t="20086" x="5505450" y="5715000"/>
          <p14:tracePt t="20103" x="5549900" y="5765800"/>
          <p14:tracePt t="20119" x="5588000" y="5810250"/>
          <p14:tracePt t="20123" x="5607050" y="5835650"/>
          <p14:tracePt t="20136" x="5632450" y="5867400"/>
          <p14:tracePt t="20152" x="5708650" y="5924550"/>
          <p14:tracePt t="20156" x="5759450" y="5956300"/>
          <p14:tracePt t="20169" x="5810250" y="5988050"/>
          <p14:tracePt t="20186" x="5930900" y="6057900"/>
          <p14:tracePt t="20188" x="6007100" y="6089650"/>
          <p14:tracePt t="20202" x="6172200" y="6159500"/>
          <p14:tracePt t="20219" x="6350000" y="6229350"/>
          <p14:tracePt t="20235" x="6502400" y="6273800"/>
          <p14:tracePt t="20253" x="6635750" y="6305550"/>
          <p14:tracePt t="20269" x="6775450" y="6337300"/>
          <p14:tracePt t="20287" x="6927850" y="6362700"/>
          <p14:tracePt t="20303" x="7080250" y="6388100"/>
          <p14:tracePt t="20319" x="7258050" y="6400800"/>
          <p14:tracePt t="20336" x="7480300" y="6400800"/>
          <p14:tracePt t="20339" x="7581900" y="6400800"/>
          <p14:tracePt t="20352" x="7689850" y="6394450"/>
          <p14:tracePt t="20369" x="7842250" y="6369050"/>
          <p14:tracePt t="20386" x="7931150" y="6330950"/>
          <p14:tracePt t="20389" x="7956550" y="6318250"/>
          <p14:tracePt t="20403" x="8007350" y="6292850"/>
          <p14:tracePt t="20419" x="8058150" y="6254750"/>
          <p14:tracePt t="20436" x="8102600" y="6216650"/>
          <p14:tracePt t="20452" x="8134350" y="6159500"/>
          <p14:tracePt t="20469" x="8166100" y="6089650"/>
          <p14:tracePt t="20486" x="8178800" y="6019800"/>
          <p14:tracePt t="20503" x="8191500" y="5949950"/>
          <p14:tracePt t="20519" x="8204200" y="5905500"/>
          <p14:tracePt t="20523" x="8204200" y="5886450"/>
          <p14:tracePt t="20536" x="8204200" y="5854700"/>
          <p14:tracePt t="20553" x="8210550" y="5803900"/>
          <p14:tracePt t="20556" x="8216900" y="5772150"/>
          <p14:tracePt t="20569" x="8216900" y="5753100"/>
          <p14:tracePt t="20587" x="8216900" y="5695950"/>
          <p14:tracePt t="20603" x="8216900" y="5670550"/>
          <p14:tracePt t="20619" x="8197850" y="5632450"/>
          <p14:tracePt t="20636" x="8172450" y="5594350"/>
          <p14:tracePt t="20652" x="8102600" y="5543550"/>
          <p14:tracePt t="20669" x="8032750" y="5499100"/>
          <p14:tracePt t="20685" x="7950200" y="5473700"/>
          <p14:tracePt t="20702" x="7867650" y="5435600"/>
          <p14:tracePt t="20719" x="7778750" y="5410200"/>
          <p14:tracePt t="20736" x="7664450" y="5397500"/>
          <p14:tracePt t="20752" x="7537450" y="5378450"/>
          <p14:tracePt t="20769" x="7391400" y="5378450"/>
          <p14:tracePt t="20771" x="7296150" y="5378450"/>
          <p14:tracePt t="20786" x="7200900" y="5378450"/>
          <p14:tracePt t="20803" x="6908800" y="5378450"/>
          <p14:tracePt t="20819" x="6769100" y="5378450"/>
          <p14:tracePt t="20835" x="6661150" y="5391150"/>
          <p14:tracePt t="20852" x="6597650" y="5403850"/>
          <p14:tracePt t="20869" x="6540500" y="5429250"/>
          <p14:tracePt t="20885" x="6483350" y="5454650"/>
          <p14:tracePt t="20902" x="6438900" y="5486400"/>
          <p14:tracePt t="20919" x="6400800" y="5524500"/>
          <p14:tracePt t="20935" x="6388100" y="5562600"/>
          <p14:tracePt t="20952" x="6375400" y="5588000"/>
          <p14:tracePt t="20968" x="6362700" y="5626100"/>
          <p14:tracePt t="20985" x="6343650" y="5657850"/>
          <p14:tracePt t="21002" x="6330950" y="5708650"/>
          <p14:tracePt t="21019" x="6324600" y="5746750"/>
          <p14:tracePt t="21036" x="6324600" y="5772150"/>
          <p14:tracePt t="21052" x="6324600" y="5791200"/>
          <p14:tracePt t="21069" x="6324600" y="5816600"/>
          <p14:tracePt t="21085" x="6324600" y="5842000"/>
          <p14:tracePt t="21102" x="6324600" y="5861050"/>
          <p14:tracePt t="21118" x="6324600" y="5886450"/>
          <p14:tracePt t="21135" x="6337300" y="5911850"/>
          <p14:tracePt t="21152" x="6350000" y="5930900"/>
          <p14:tracePt t="21168" x="6356350" y="5949950"/>
          <p14:tracePt t="21185" x="6362700" y="5975350"/>
          <p14:tracePt t="21202" x="6381750" y="5994400"/>
          <p14:tracePt t="21202" x="6394450" y="6007100"/>
          <p14:tracePt t="21218" x="6407150" y="6026150"/>
          <p14:tracePt t="21235" x="6432550" y="6057900"/>
          <p14:tracePt t="21252" x="6464300" y="6089650"/>
          <p14:tracePt t="21268" x="6496050" y="6115050"/>
          <p14:tracePt t="21285" x="6540500" y="6146800"/>
          <p14:tracePt t="21302" x="6597650" y="6172200"/>
          <p14:tracePt t="21318" x="6667500" y="6203950"/>
          <p14:tracePt t="21335" x="6756400" y="6235700"/>
          <p14:tracePt t="21352" x="6864350" y="6248400"/>
          <p14:tracePt t="21368" x="6985000" y="6267450"/>
          <p14:tracePt t="21385" x="7105650" y="6273800"/>
          <p14:tracePt t="21402" x="7232650" y="6273800"/>
          <p14:tracePt t="21403" x="7308850" y="6273800"/>
          <p14:tracePt t="21418" x="7442200" y="6273800"/>
          <p14:tracePt t="21435" x="7569200" y="6273800"/>
          <p14:tracePt t="21451" x="7677150" y="6273800"/>
          <p14:tracePt t="21468" x="7785100" y="6273800"/>
          <p14:tracePt t="21485" x="7867650" y="6261100"/>
          <p14:tracePt t="21502" x="7937500" y="6229350"/>
          <p14:tracePt t="21518" x="8020050" y="6197600"/>
          <p14:tracePt t="21535" x="8108950" y="6159500"/>
          <p14:tracePt t="21552" x="8185150" y="6134100"/>
          <p14:tracePt t="21568" x="8229600" y="6102350"/>
          <p14:tracePt t="21585" x="8261350" y="6064250"/>
          <p14:tracePt t="21601" x="8274050" y="6026150"/>
          <p14:tracePt t="21618" x="8286750" y="5981700"/>
          <p14:tracePt t="21635" x="8293100" y="5949950"/>
          <p14:tracePt t="21651" x="8293100" y="5924550"/>
          <p14:tracePt t="21668" x="8299450" y="5880100"/>
          <p14:tracePt t="21685" x="8299450" y="5848350"/>
          <p14:tracePt t="21701" x="8299450" y="5816600"/>
          <p14:tracePt t="21718" x="8299450" y="5784850"/>
          <p14:tracePt t="21735" x="8286750" y="5753100"/>
          <p14:tracePt t="21751" x="8248650" y="5695950"/>
          <p14:tracePt t="21768" x="8191500" y="5638800"/>
          <p14:tracePt t="21785" x="8134350" y="5588000"/>
          <p14:tracePt t="21787" x="8108950" y="5568950"/>
          <p14:tracePt t="21801" x="8089900" y="5556250"/>
          <p14:tracePt t="21818" x="8039100" y="5524500"/>
          <p14:tracePt t="21835" x="8020050" y="5518150"/>
          <p14:tracePt t="21851" x="8007350" y="5505450"/>
          <p14:tracePt t="21868" x="7994650" y="5505450"/>
          <p14:tracePt t="21885" x="7988300" y="5505450"/>
          <p14:tracePt t="22147" x="0" y="0"/>
        </p14:tracePtLst>
        <p14:tracePtLst>
          <p14:tracePt t="30813" x="5727700" y="5124450"/>
          <p14:tracePt t="30820" x="5727700" y="5130800"/>
          <p14:tracePt t="30833" x="5727700" y="5137150"/>
          <p14:tracePt t="30849" x="5727700" y="5175250"/>
          <p14:tracePt t="30853" x="5727700" y="5207000"/>
          <p14:tracePt t="30867" x="5727700" y="5283200"/>
          <p14:tracePt t="30883" x="5746750" y="5359400"/>
          <p14:tracePt t="30899" x="5759450" y="5441950"/>
          <p14:tracePt t="30916" x="5772150" y="5518150"/>
          <p14:tracePt t="30932" x="5784850" y="5600700"/>
          <p14:tracePt t="30948" x="5810250" y="5689600"/>
          <p14:tracePt t="30965" x="5822950" y="5784850"/>
          <p14:tracePt t="30982" x="5854700" y="5899150"/>
          <p14:tracePt t="30998" x="5899150" y="6000750"/>
          <p14:tracePt t="31015" x="5943600" y="6083300"/>
          <p14:tracePt t="31032" x="5981700" y="6140450"/>
          <p14:tracePt t="31048" x="6032500" y="6197600"/>
          <p14:tracePt t="31065" x="6076950" y="6235700"/>
          <p14:tracePt t="31067" x="6102350" y="6248400"/>
          <p14:tracePt t="31082" x="6159500" y="6273800"/>
          <p14:tracePt t="31099" x="6229350" y="6299200"/>
          <p14:tracePt t="31115" x="6337300" y="6318250"/>
          <p14:tracePt t="31132" x="6470650" y="6343650"/>
          <p14:tracePt t="31149" x="6629400" y="6381750"/>
          <p14:tracePt t="31165" x="6800850" y="6413500"/>
          <p14:tracePt t="31182" x="6965950" y="6445250"/>
          <p14:tracePt t="31199" x="7124700" y="6483350"/>
          <p14:tracePt t="31215" x="7277100" y="6508750"/>
          <p14:tracePt t="31232" x="7448550" y="6540500"/>
          <p14:tracePt t="31236" x="7543800" y="6559550"/>
          <p14:tracePt t="31249" x="7639050" y="6578600"/>
          <p14:tracePt t="31251" x="7740650" y="6584950"/>
          <p14:tracePt t="31265" x="7823200" y="6584950"/>
          <p14:tracePt t="31283" x="8064500" y="6584950"/>
          <p14:tracePt t="31299" x="8210550" y="6584950"/>
          <p14:tracePt t="31315" x="8362950" y="6584950"/>
          <p14:tracePt t="31332" x="8521700" y="6584950"/>
          <p14:tracePt t="31349" x="8667750" y="6584950"/>
          <p14:tracePt t="31366" x="8788400" y="6559550"/>
          <p14:tracePt t="31382" x="8870950" y="6527800"/>
          <p14:tracePt t="31399" x="8909050" y="6502400"/>
          <p14:tracePt t="31415" x="8934450" y="6470650"/>
          <p14:tracePt t="31432" x="8966200" y="6413500"/>
          <p14:tracePt t="31435" x="8978900" y="6388100"/>
          <p14:tracePt t="31449" x="8997950" y="6362700"/>
          <p14:tracePt t="31451" x="9023350" y="6324600"/>
          <p14:tracePt t="31465" x="9036050" y="6299200"/>
          <p14:tracePt t="31482" x="9061450" y="6235700"/>
          <p14:tracePt t="31484" x="9074150" y="6210300"/>
          <p14:tracePt t="31499" x="9093200" y="6153150"/>
          <p14:tracePt t="31515" x="9118600" y="6083300"/>
          <p14:tracePt t="31532" x="9137650" y="6007100"/>
          <p14:tracePt t="31549" x="9144000" y="5962650"/>
          <p14:tracePt t="31566" x="9144000" y="5899150"/>
          <p14:tracePt t="31582" x="9137650" y="5816600"/>
          <p14:tracePt t="31599" x="9105900" y="5746750"/>
          <p14:tracePt t="31616" x="9080500" y="5683250"/>
          <p14:tracePt t="31633" x="9036050" y="5626100"/>
          <p14:tracePt t="31636" x="9010650" y="5600700"/>
          <p14:tracePt t="31648" x="8978900" y="5562600"/>
          <p14:tracePt t="31665" x="8909050" y="5505450"/>
          <p14:tracePt t="31668" x="8870950" y="5473700"/>
          <p14:tracePt t="31682" x="8826500" y="5448300"/>
          <p14:tracePt t="31699" x="8655050" y="5384800"/>
          <p14:tracePt t="31715" x="8502650" y="5353050"/>
          <p14:tracePt t="31732" x="8324850" y="5314950"/>
          <p14:tracePt t="31748" x="8058150" y="5264150"/>
          <p14:tracePt t="31765" x="7702550" y="5200650"/>
          <p14:tracePt t="31782" x="7404100" y="5168900"/>
          <p14:tracePt t="31798" x="7188200" y="5156200"/>
          <p14:tracePt t="31815" x="7010400" y="5156200"/>
          <p14:tracePt t="31832" x="6870700" y="5168900"/>
          <p14:tracePt t="31849" x="6750050" y="5194300"/>
          <p14:tracePt t="31853" x="6686550" y="5200650"/>
          <p14:tracePt t="31865" x="6623050" y="5213350"/>
          <p14:tracePt t="31882" x="6407150" y="5257800"/>
          <p14:tracePt t="31899" x="6305550" y="5270500"/>
          <p14:tracePt t="31915" x="6229350" y="5289550"/>
          <p14:tracePt t="31932" x="6165850" y="5308600"/>
          <p14:tracePt t="31948" x="6108700" y="5321300"/>
          <p14:tracePt t="31965" x="6057900" y="5334000"/>
          <p14:tracePt t="31982" x="6007100" y="5346700"/>
          <p14:tracePt t="31998" x="5969000" y="5359400"/>
          <p14:tracePt t="32015" x="5924550" y="5378450"/>
          <p14:tracePt t="32032" x="5880100" y="5397500"/>
          <p14:tracePt t="32048" x="5842000" y="5416550"/>
          <p14:tracePt t="32052" x="5829300" y="5429250"/>
          <p14:tracePt t="32065" x="5810250" y="5441950"/>
          <p14:tracePt t="32068" x="5797550" y="5461000"/>
          <p14:tracePt t="32082" x="5778500" y="5473700"/>
          <p14:tracePt t="32098" x="5734050" y="5505450"/>
          <p14:tracePt t="32115" x="5702300" y="5537200"/>
          <p14:tracePt t="32131" x="5676900" y="5562600"/>
          <p14:tracePt t="32148" x="5664200" y="5581650"/>
          <p14:tracePt t="32165" x="5645150" y="5600700"/>
          <p14:tracePt t="32181" x="5638800" y="5619750"/>
          <p14:tracePt t="32198" x="5638800" y="5638800"/>
          <p14:tracePt t="32215" x="5638800" y="5657850"/>
          <p14:tracePt t="32231" x="5638800" y="5702300"/>
          <p14:tracePt t="32248" x="5651500" y="5734050"/>
          <p14:tracePt t="32265" x="5670550" y="5778500"/>
          <p14:tracePt t="32267" x="5683250" y="5803900"/>
          <p14:tracePt t="32282" x="5695950" y="5829300"/>
          <p14:tracePt t="32299" x="5740400" y="5892800"/>
          <p14:tracePt t="32315" x="5778500" y="5924550"/>
          <p14:tracePt t="32332" x="5810250" y="5962650"/>
          <p14:tracePt t="32348" x="5867400" y="6000750"/>
          <p14:tracePt t="32365" x="5949950" y="6045200"/>
          <p14:tracePt t="32382" x="6064250" y="6089650"/>
          <p14:tracePt t="32398" x="6210300" y="6140450"/>
          <p14:tracePt t="32415" x="6388100" y="6184900"/>
          <p14:tracePt t="32432" x="6616700" y="6229350"/>
          <p14:tracePt t="32448" x="6845300" y="6261100"/>
          <p14:tracePt t="32451" x="6940550" y="6261100"/>
          <p14:tracePt t="32465" x="7035800" y="6261100"/>
          <p14:tracePt t="32481" x="7194550" y="6261100"/>
          <p14:tracePt t="32484" x="7270750" y="6261100"/>
          <p14:tracePt t="32499" x="7404100" y="6261100"/>
          <p14:tracePt t="32515" x="7556500" y="6261100"/>
          <p14:tracePt t="32532" x="7708900" y="6261100"/>
          <p14:tracePt t="32548" x="7899400" y="6261100"/>
          <p14:tracePt t="32565" x="8058150" y="6261100"/>
          <p14:tracePt t="32582" x="8191500" y="6248400"/>
          <p14:tracePt t="32598" x="8267700" y="6235700"/>
          <p14:tracePt t="32615" x="8318500" y="6216650"/>
          <p14:tracePt t="32632" x="8356600" y="6197600"/>
          <p14:tracePt t="32648" x="8394700" y="6178550"/>
          <p14:tracePt t="32652" x="8420100" y="6165850"/>
          <p14:tracePt t="32665" x="8439150" y="6159500"/>
          <p14:tracePt t="32668" x="8458200" y="6146800"/>
          <p14:tracePt t="32682" x="8470900" y="6127750"/>
          <p14:tracePt t="32699" x="8496300" y="6051550"/>
          <p14:tracePt t="32715" x="8509000" y="6000750"/>
          <p14:tracePt t="32731" x="8521700" y="5956300"/>
          <p14:tracePt t="32748" x="8528050" y="5911850"/>
          <p14:tracePt t="32765" x="8528050" y="5880100"/>
          <p14:tracePt t="32782" x="8528050" y="5835650"/>
          <p14:tracePt t="32798" x="8528050" y="5797550"/>
          <p14:tracePt t="32816" x="8515350" y="5759450"/>
          <p14:tracePt t="32819" x="8502650" y="5740400"/>
          <p14:tracePt t="32832" x="8489950" y="5727700"/>
          <p14:tracePt t="32849" x="8451850" y="5683250"/>
          <p14:tracePt t="32852" x="8432800" y="5664200"/>
          <p14:tracePt t="32866" x="8401050" y="5632450"/>
          <p14:tracePt t="32882" x="8318500" y="5581650"/>
          <p14:tracePt t="32898" x="8166100" y="5499100"/>
          <p14:tracePt t="32915" x="8045450" y="5461000"/>
          <p14:tracePt t="32931" x="7937500" y="5435600"/>
          <p14:tracePt t="32948" x="7804150" y="5410200"/>
          <p14:tracePt t="32965" x="7677150" y="5397500"/>
          <p14:tracePt t="32981" x="7537450" y="5397500"/>
          <p14:tracePt t="32998" x="7391400" y="5397500"/>
          <p14:tracePt t="33015" x="7232650" y="5397500"/>
          <p14:tracePt t="33032" x="7092950" y="5397500"/>
          <p14:tracePt t="33048" x="6985000" y="5410200"/>
          <p14:tracePt t="33052" x="6940550" y="5416550"/>
          <p14:tracePt t="33065" x="6883400" y="5429250"/>
          <p14:tracePt t="33083" x="6769100" y="5461000"/>
          <p14:tracePt t="33099" x="6686550" y="5492750"/>
          <p14:tracePt t="33115" x="6629400" y="5524500"/>
          <p14:tracePt t="33132" x="6578600" y="5568950"/>
          <p14:tracePt t="33149" x="6540500" y="5607050"/>
          <p14:tracePt t="33165" x="6508750" y="5638800"/>
          <p14:tracePt t="33181" x="6483350" y="5683250"/>
          <p14:tracePt t="33198" x="6464300" y="5721350"/>
          <p14:tracePt t="33215" x="6445250" y="5759450"/>
          <p14:tracePt t="33231" x="6432550" y="5797550"/>
          <p14:tracePt t="33248" x="6426200" y="5822950"/>
          <p14:tracePt t="33264" x="6419850" y="5861050"/>
          <p14:tracePt t="33267" x="6419850" y="5873750"/>
          <p14:tracePt t="33281" x="6419850" y="5892800"/>
          <p14:tracePt t="33298" x="6419850" y="5943600"/>
          <p14:tracePt t="33315" x="6419850" y="5988050"/>
          <p14:tracePt t="33332" x="6426200" y="6019800"/>
          <p14:tracePt t="33349" x="6438900" y="6051550"/>
          <p14:tracePt t="33365" x="6457950" y="6089650"/>
          <p14:tracePt t="33382" x="6477000" y="6127750"/>
          <p14:tracePt t="33399" x="6502400" y="6153150"/>
          <p14:tracePt t="33415" x="6521450" y="6178550"/>
          <p14:tracePt t="33432" x="6540500" y="6197600"/>
          <p14:tracePt t="33448" x="6559550" y="6223000"/>
          <p14:tracePt t="33451" x="6572250" y="6235700"/>
          <p14:tracePt t="33465" x="6584950" y="6242050"/>
          <p14:tracePt t="33481" x="6623050" y="6267450"/>
          <p14:tracePt t="33484" x="6648450" y="6280150"/>
          <p14:tracePt t="33498" x="6711950" y="6305550"/>
          <p14:tracePt t="33515" x="6800850" y="6337300"/>
          <p14:tracePt t="33531" x="6940550" y="6375400"/>
          <p14:tracePt t="33548" x="7124700" y="6407150"/>
          <p14:tracePt t="33564" x="7315200" y="6438900"/>
          <p14:tracePt t="33581" x="7480300" y="6470650"/>
          <p14:tracePt t="33598" x="7588250" y="6470650"/>
          <p14:tracePt t="33615" x="7683500" y="6464300"/>
          <p14:tracePt t="33631" x="7772400" y="6451600"/>
          <p14:tracePt t="33648" x="7880350" y="6426200"/>
          <p14:tracePt t="33651" x="7950200" y="6400800"/>
          <p14:tracePt t="33665" x="8007350" y="6375400"/>
          <p14:tracePt t="33667" x="8064500" y="6356350"/>
          <p14:tracePt t="33681" x="8108950" y="6330950"/>
          <p14:tracePt t="33698" x="8197850" y="6235700"/>
          <p14:tracePt t="33715" x="8229600" y="6178550"/>
          <p14:tracePt t="33731" x="8248650" y="6121400"/>
          <p14:tracePt t="33748" x="8255000" y="6070600"/>
          <p14:tracePt t="33764" x="8261350" y="6026150"/>
          <p14:tracePt t="33781" x="8280400" y="5956300"/>
          <p14:tracePt t="33798" x="8280400" y="5918200"/>
          <p14:tracePt t="33814" x="8280400" y="5873750"/>
          <p14:tracePt t="33831" x="8293100" y="5822950"/>
          <p14:tracePt t="33848" x="8293100" y="5797550"/>
          <p14:tracePt t="33851" x="8293100" y="5772150"/>
          <p14:tracePt t="33864" x="8286750" y="5759450"/>
          <p14:tracePt t="33881" x="8280400" y="5727700"/>
          <p14:tracePt t="33883" x="8274050" y="5721350"/>
          <p14:tracePt t="33898" x="8255000" y="5683250"/>
          <p14:tracePt t="33914" x="8235950" y="5657850"/>
          <p14:tracePt t="33931" x="8185150" y="5613400"/>
          <p14:tracePt t="33948" x="8147050" y="5594350"/>
          <p14:tracePt t="33964" x="8089900" y="5562600"/>
          <p14:tracePt t="33981" x="8058150" y="5543550"/>
          <p14:tracePt t="33998" x="8026400" y="5530850"/>
          <p14:tracePt t="34014" x="8007350" y="5518150"/>
          <p14:tracePt t="34031" x="7988300" y="5511800"/>
          <p14:tracePt t="34048" x="7969250" y="5511800"/>
          <p14:tracePt t="34064" x="7943850" y="5505450"/>
          <p14:tracePt t="34068" x="7924800" y="5505450"/>
          <p14:tracePt t="34081" x="7905750" y="5499100"/>
          <p14:tracePt t="34098" x="7854950" y="5492750"/>
          <p14:tracePt t="34115" x="7791450" y="5480050"/>
          <p14:tracePt t="34131" x="7721600" y="5467350"/>
          <p14:tracePt t="34148" x="7677150" y="5467350"/>
          <p14:tracePt t="34165" x="7639050" y="5467350"/>
          <p14:tracePt t="34181" x="7620000" y="5467350"/>
          <p14:tracePt t="34771" x="0" y="0"/>
        </p14:tracePtLst>
        <p14:tracePtLst>
          <p14:tracePt t="39659" x="1854200" y="2349500"/>
          <p14:tracePt t="39731" x="1860550" y="2349500"/>
          <p14:tracePt t="39739" x="1873250" y="2349500"/>
          <p14:tracePt t="39747" x="1898650" y="2349500"/>
          <p14:tracePt t="39762" x="1949450" y="2349500"/>
          <p14:tracePt t="39779" x="2025650" y="2349500"/>
          <p14:tracePt t="39796" x="2146300" y="2349500"/>
          <p14:tracePt t="39812" x="2292350" y="2349500"/>
          <p14:tracePt t="39829" x="2463800" y="2349500"/>
          <p14:tracePt t="39846" x="2622550" y="2349500"/>
          <p14:tracePt t="39863" x="2736850" y="2349500"/>
          <p14:tracePt t="39879" x="2806700" y="2349500"/>
          <p14:tracePt t="39896" x="2825750" y="2349500"/>
          <p14:tracePt t="39913" x="2832100" y="2349500"/>
          <p14:tracePt t="39929" x="2844800" y="2349500"/>
          <p14:tracePt t="39946" x="2870200" y="2349500"/>
          <p14:tracePt t="39963" x="2889250" y="2349500"/>
          <p14:tracePt t="39979" x="2908300" y="2349500"/>
          <p14:tracePt t="39996" x="2914650" y="2349500"/>
          <p14:tracePt t="40069" x="2921000" y="2349500"/>
          <p14:tracePt t="40212" x="0" y="0"/>
        </p14:tracePtLst>
        <p14:tracePtLst>
          <p14:tracePt t="40718" x="2800350" y="2368550"/>
          <p14:tracePt t="40812" x="2806700" y="2368550"/>
          <p14:tracePt t="40820" x="2832100" y="2368550"/>
          <p14:tracePt t="40829" x="2851150" y="2368550"/>
          <p14:tracePt t="40846" x="2946400" y="2368550"/>
          <p14:tracePt t="40863" x="3086100" y="2368550"/>
          <p14:tracePt t="40879" x="3251200" y="2368550"/>
          <p14:tracePt t="40884" x="3340100" y="2368550"/>
          <p14:tracePt t="40896" x="3409950" y="2368550"/>
          <p14:tracePt t="40913" x="3549650" y="2368550"/>
          <p14:tracePt t="40930" x="3663950" y="2368550"/>
          <p14:tracePt t="40934" x="3721100" y="2368550"/>
          <p14:tracePt t="40945" x="3771900" y="2368550"/>
          <p14:tracePt t="40963" x="3892550" y="2368550"/>
          <p14:tracePt t="40978" x="3937000" y="2368550"/>
          <p14:tracePt t="40995" x="3981450" y="2368550"/>
          <p14:tracePt t="41012" x="4013200" y="2368550"/>
          <p14:tracePt t="41029" x="4025900" y="2368550"/>
          <p14:tracePt t="41045" x="4038600" y="2368550"/>
          <p14:tracePt t="41062" x="4051300" y="2368550"/>
          <p14:tracePt t="41079" x="4064000" y="2368550"/>
          <p14:tracePt t="41095" x="4089400" y="2368550"/>
          <p14:tracePt t="41112" x="4121150" y="2368550"/>
          <p14:tracePt t="41116" x="4127500" y="2368550"/>
          <p14:tracePt t="41129" x="4140200" y="2368550"/>
          <p14:tracePt t="41145" x="4146550" y="2368550"/>
          <p14:tracePt t="41163" x="4159250" y="2368550"/>
          <p14:tracePt t="41179" x="4165600" y="2368550"/>
          <p14:tracePt t="41196" x="4171950" y="2368550"/>
          <p14:tracePt t="41212" x="4178300" y="2368550"/>
          <p14:tracePt t="41229" x="4191000" y="2368550"/>
          <p14:tracePt t="41245" x="4197350" y="2368550"/>
          <p14:tracePt t="41262" x="4210050" y="2368550"/>
          <p14:tracePt t="41279" x="4216400" y="2368550"/>
          <p14:tracePt t="41295" x="4229100" y="2368550"/>
          <p14:tracePt t="41312" x="4254500" y="2368550"/>
          <p14:tracePt t="41316" x="4267200" y="2368550"/>
          <p14:tracePt t="41329" x="4286250" y="2368550"/>
          <p14:tracePt t="41345" x="4318000" y="2368550"/>
          <p14:tracePt t="41348" x="4330700" y="2368550"/>
          <p14:tracePt t="41363" x="4343400" y="2368550"/>
          <p14:tracePt t="41379" x="4356100" y="2368550"/>
          <p14:tracePt t="41643" x="0" y="0"/>
        </p14:tracePtLst>
        <p14:tracePtLst>
          <p14:tracePt t="42197" x="2870200" y="2368550"/>
          <p14:tracePt t="42277" x="2882900" y="2368550"/>
          <p14:tracePt t="42286" x="2901950" y="2368550"/>
          <p14:tracePt t="42295" x="2946400" y="2368550"/>
          <p14:tracePt t="42312" x="3079750" y="2368550"/>
          <p14:tracePt t="42329" x="3251200" y="2368550"/>
          <p14:tracePt t="42333" x="3359150" y="2368550"/>
          <p14:tracePt t="42345" x="3460750" y="2368550"/>
          <p14:tracePt t="42363" x="3683000" y="2368550"/>
          <p14:tracePt t="42380" x="3962400" y="2368550"/>
          <p14:tracePt t="42396" x="4095750" y="2368550"/>
          <p14:tracePt t="42413" x="4178300" y="2368550"/>
          <p14:tracePt t="42429" x="4203700" y="2368550"/>
          <p14:tracePt t="42446" x="4216400" y="2374900"/>
          <p14:tracePt t="42771" x="0" y="0"/>
        </p14:tracePtLst>
        <p14:tracePtLst>
          <p14:tracePt t="43509" x="2851150" y="2362200"/>
          <p14:tracePt t="43638" x="2863850" y="2362200"/>
          <p14:tracePt t="43647" x="2889250" y="2362200"/>
          <p14:tracePt t="43662" x="2990850" y="2362200"/>
          <p14:tracePt t="43679" x="3149600" y="2362200"/>
          <p14:tracePt t="43695" x="3359150" y="2362200"/>
          <p14:tracePt t="43699" x="3473450" y="2362200"/>
          <p14:tracePt t="43712" x="3581400" y="2362200"/>
          <p14:tracePt t="43728" x="3771900" y="2362200"/>
          <p14:tracePt t="43731" x="3841750" y="2362200"/>
          <p14:tracePt t="43745" x="3905250" y="2362200"/>
          <p14:tracePt t="43761" x="4025900" y="2362200"/>
          <p14:tracePt t="43765" x="4070350" y="2362200"/>
          <p14:tracePt t="43779" x="4165600" y="2368550"/>
          <p14:tracePt t="43795" x="4235450" y="2381250"/>
          <p14:tracePt t="43811" x="4292600" y="2393950"/>
          <p14:tracePt t="43828" x="4324350" y="2400300"/>
          <p14:tracePt t="43844" x="4330700" y="2400300"/>
          <p14:tracePt t="43924" x="4337050" y="2400300"/>
          <p14:tracePt t="43932" x="4343400" y="2400300"/>
          <p14:tracePt t="43947" x="4349750" y="2400300"/>
          <p14:tracePt t="43955" x="4356100" y="2400300"/>
          <p14:tracePt t="43972" x="4362450" y="2400300"/>
          <p14:tracePt t="43980" x="4368800" y="2400300"/>
          <p14:tracePt t="46515" x="0" y="0"/>
        </p14:tracePtLst>
        <p14:tracePtLst>
          <p14:tracePt t="47213" x="2870200" y="2336800"/>
          <p14:tracePt t="47301" x="2882900" y="2336800"/>
          <p14:tracePt t="47308" x="2914650" y="2336800"/>
          <p14:tracePt t="47317" x="2959100" y="2336800"/>
          <p14:tracePt t="47326" x="3022600" y="2336800"/>
          <p14:tracePt t="47343" x="3194050" y="2336800"/>
          <p14:tracePt t="47360" x="3403600" y="2336800"/>
          <p14:tracePt t="47376" x="3638550" y="2343150"/>
          <p14:tracePt t="47380" x="3733800" y="2343150"/>
          <p14:tracePt t="47394" x="3816350" y="2343150"/>
          <p14:tracePt t="47411" x="3987800" y="2343150"/>
          <p14:tracePt t="47427" x="4032250" y="2343150"/>
          <p14:tracePt t="47443" x="4051300" y="2343150"/>
          <p14:tracePt t="47460" x="4057650" y="2343150"/>
          <p14:tracePt t="47477" x="4070350" y="2343150"/>
          <p14:tracePt t="47747" x="0" y="0"/>
        </p14:tracePtLst>
        <p14:tracePtLst>
          <p14:tracePt t="48830" x="2952750" y="2336800"/>
          <p14:tracePt t="48908" x="2959100" y="2336800"/>
          <p14:tracePt t="48917" x="2978150" y="2336800"/>
          <p14:tracePt t="48927" x="2997200" y="2336800"/>
          <p14:tracePt t="48943" x="3073400" y="2336800"/>
          <p14:tracePt t="48960" x="3162300" y="2336800"/>
          <p14:tracePt t="48965" x="3213100" y="2336800"/>
          <p14:tracePt t="48977" x="3270250" y="2336800"/>
          <p14:tracePt t="48993" x="3397250" y="2336800"/>
          <p14:tracePt t="49009" x="3511550" y="2336800"/>
          <p14:tracePt t="49012" x="3575050" y="2336800"/>
          <p14:tracePt t="49027" x="3683000" y="2336800"/>
          <p14:tracePt t="49043" x="3790950" y="2336800"/>
          <p14:tracePt t="49060" x="3873500" y="2336800"/>
          <p14:tracePt t="49076" x="3949700" y="2336800"/>
          <p14:tracePt t="49093" x="4025900" y="2336800"/>
          <p14:tracePt t="49110" x="4083050" y="2336800"/>
          <p14:tracePt t="49127" x="4133850" y="2336800"/>
          <p14:tracePt t="49143" x="4165600" y="2336800"/>
          <p14:tracePt t="49148" x="4178300" y="2336800"/>
          <p14:tracePt t="49159" x="4184650" y="2336800"/>
          <p14:tracePt t="49176" x="4203700" y="2336800"/>
          <p14:tracePt t="49179" x="4216400" y="2336800"/>
          <p14:tracePt t="49193" x="4229100" y="2336800"/>
          <p14:tracePt t="49209" x="4254500" y="2336800"/>
          <p14:tracePt t="49227" x="4318000" y="2343150"/>
          <p14:tracePt t="49243" x="4356100" y="2343150"/>
          <p14:tracePt t="49259" x="4387850" y="2349500"/>
          <p14:tracePt t="49276" x="4400550" y="2349500"/>
          <p14:tracePt t="49635" x="0" y="0"/>
        </p14:tracePtLst>
        <p14:tracePtLst>
          <p14:tracePt t="50573" x="5010150" y="2362200"/>
          <p14:tracePt t="50629" x="5016500" y="2362200"/>
          <p14:tracePt t="50636" x="5035550" y="2362200"/>
          <p14:tracePt t="50645" x="5067300" y="2362200"/>
          <p14:tracePt t="50659" x="5137150" y="2374900"/>
          <p14:tracePt t="50676" x="5213350" y="2381250"/>
          <p14:tracePt t="50692" x="5295900" y="2381250"/>
          <p14:tracePt t="50709" x="5403850" y="2381250"/>
          <p14:tracePt t="50726" x="5524500" y="2381250"/>
          <p14:tracePt t="50742" x="5651500" y="2381250"/>
          <p14:tracePt t="50759" x="5784850" y="2381250"/>
          <p14:tracePt t="50775" x="5911850" y="2381250"/>
          <p14:tracePt t="50792" x="6057900" y="2406650"/>
          <p14:tracePt t="50809" x="6172200" y="2425700"/>
          <p14:tracePt t="50813" x="6216650" y="2432050"/>
          <p14:tracePt t="50825" x="6261100" y="2438400"/>
          <p14:tracePt t="50842" x="6369050" y="2438400"/>
          <p14:tracePt t="50859" x="6438900" y="2438400"/>
          <p14:tracePt t="50875" x="6483350" y="2438400"/>
          <p14:tracePt t="50892" x="6534150" y="2438400"/>
          <p14:tracePt t="50909" x="6565900" y="2438400"/>
          <p14:tracePt t="50926" x="6604000" y="2438400"/>
          <p14:tracePt t="50942" x="6642100" y="2438400"/>
          <p14:tracePt t="50959" x="6680200" y="2438400"/>
          <p14:tracePt t="50975" x="6724650" y="2438400"/>
          <p14:tracePt t="50992" x="6756400" y="2438400"/>
          <p14:tracePt t="51008" x="6788150" y="2438400"/>
          <p14:tracePt t="51025" x="6826250" y="2438400"/>
          <p14:tracePt t="51028" x="6838950" y="2438400"/>
          <p14:tracePt t="51042" x="6889750" y="2438400"/>
          <p14:tracePt t="51058" x="6934200" y="2438400"/>
          <p14:tracePt t="51075" x="6997700" y="2438400"/>
          <p14:tracePt t="51092" x="7054850" y="2438400"/>
          <p14:tracePt t="51108" x="7112000" y="2438400"/>
          <p14:tracePt t="51125" x="7162800" y="2438400"/>
          <p14:tracePt t="51142" x="7207250" y="2438400"/>
          <p14:tracePt t="51159" x="7264400" y="2438400"/>
          <p14:tracePt t="51175" x="7308850" y="2438400"/>
          <p14:tracePt t="51192" x="7359650" y="2438400"/>
          <p14:tracePt t="51195" x="7372350" y="2438400"/>
          <p14:tracePt t="51209" x="7397750" y="2438400"/>
          <p14:tracePt t="51211" x="7416800" y="2438400"/>
          <p14:tracePt t="51225" x="7429500" y="2438400"/>
          <p14:tracePt t="51242" x="7461250" y="2438400"/>
          <p14:tracePt t="51244" x="7473950" y="2438400"/>
          <p14:tracePt t="51259" x="7512050" y="2438400"/>
          <p14:tracePt t="51275" x="7543800" y="2438400"/>
          <p14:tracePt t="51292" x="7569200" y="2438400"/>
          <p14:tracePt t="51309" x="7594600" y="2438400"/>
          <p14:tracePt t="51325" x="7613650" y="2438400"/>
          <p14:tracePt t="51342" x="7632700" y="2438400"/>
          <p14:tracePt t="51358" x="7651750" y="2438400"/>
          <p14:tracePt t="51375" x="7664450" y="2438400"/>
          <p14:tracePt t="51392" x="7677150" y="2438400"/>
          <p14:tracePt t="51408" x="7696200" y="2438400"/>
          <p14:tracePt t="51412" x="7702550" y="2438400"/>
          <p14:tracePt t="51425" x="7721600" y="2438400"/>
          <p14:tracePt t="51442" x="7759700" y="2438400"/>
          <p14:tracePt t="51459" x="7778750" y="2438400"/>
          <p14:tracePt t="51475" x="7791450" y="2438400"/>
          <p14:tracePt t="51509" x="7797800" y="2438400"/>
          <p14:tracePt t="52427" x="0" y="0"/>
        </p14:tracePtLst>
        <p14:tracePtLst>
          <p14:tracePt t="53414" x="8445500" y="2438400"/>
          <p14:tracePt t="53549" x="8451850" y="2438400"/>
          <p14:tracePt t="53557" x="8458200" y="2438400"/>
          <p14:tracePt t="53566" x="8477250" y="2438400"/>
          <p14:tracePt t="53575" x="8515350" y="2444750"/>
          <p14:tracePt t="53592" x="8616950" y="2463800"/>
          <p14:tracePt t="53608" x="8756650" y="2489200"/>
          <p14:tracePt t="53612" x="8820150" y="2495550"/>
          <p14:tracePt t="53625" x="8883650" y="2501900"/>
          <p14:tracePt t="53641" x="8953500" y="2508250"/>
          <p14:tracePt t="53659" x="9010650" y="2508250"/>
          <p14:tracePt t="53674" x="9017000" y="2508250"/>
          <p14:tracePt t="53709" x="9023350" y="2508250"/>
          <p14:tracePt t="53883" x="0" y="0"/>
        </p14:tracePtLst>
        <p14:tracePtLst>
          <p14:tracePt t="57451" x="1695450" y="3575050"/>
          <p14:tracePt t="57525" x="1701800" y="3575050"/>
          <p14:tracePt t="57533" x="1733550" y="3575050"/>
          <p14:tracePt t="57541" x="1778000" y="3575050"/>
          <p14:tracePt t="57557" x="1917700" y="3575050"/>
          <p14:tracePt t="57573" x="2076450" y="3575050"/>
          <p14:tracePt t="57590" x="2222500" y="3575050"/>
          <p14:tracePt t="57607" x="2330450" y="3575050"/>
          <p14:tracePt t="57623" x="2368550" y="3575050"/>
          <p14:tracePt t="57627" x="2374900" y="3575050"/>
          <p14:tracePt t="57640" x="2381250" y="3575050"/>
          <p14:tracePt t="57763" x="0" y="0"/>
        </p14:tracePtLst>
        <p14:tracePtLst>
          <p14:tracePt t="59070" x="3460750" y="3556000"/>
          <p14:tracePt t="59077" x="3486150" y="3556000"/>
          <p14:tracePt t="59089" x="3511550" y="3556000"/>
          <p14:tracePt t="59107" x="3568700" y="3556000"/>
          <p14:tracePt t="59123" x="3613150" y="3556000"/>
          <p14:tracePt t="59140" x="3657600" y="3556000"/>
          <p14:tracePt t="59156" x="3695700" y="3556000"/>
          <p14:tracePt t="59173" x="3721100" y="3556000"/>
          <p14:tracePt t="59190" x="3740150" y="3556000"/>
          <p14:tracePt t="59224" x="3746500" y="3556000"/>
          <p14:tracePt t="59240" x="3759200" y="3556000"/>
          <p14:tracePt t="59257" x="3765550" y="3556000"/>
          <p14:tracePt t="59273" x="3790950" y="3556000"/>
          <p14:tracePt t="59276" x="3810000" y="3556000"/>
          <p14:tracePt t="59291" x="3854450" y="3556000"/>
          <p14:tracePt t="59307" x="3905250" y="3556000"/>
          <p14:tracePt t="59323" x="3949700" y="3556000"/>
          <p14:tracePt t="59339" x="3981450" y="3556000"/>
          <p14:tracePt t="59373" x="3987800" y="3556000"/>
          <p14:tracePt t="59397" x="3994150" y="3556000"/>
          <p14:tracePt t="59420" x="4000500" y="3556000"/>
          <p14:tracePt t="59429" x="4013200" y="3556000"/>
          <p14:tracePt t="59445" x="4019550" y="3556000"/>
          <p14:tracePt t="59456" x="4025900" y="3556000"/>
          <p14:tracePt t="59473" x="4038600" y="3556000"/>
          <p14:tracePt t="59489" x="4044950" y="3556000"/>
          <p14:tracePt t="59507" x="4064000" y="3556000"/>
          <p14:tracePt t="59523" x="4095750" y="3556000"/>
          <p14:tracePt t="59540" x="4140200" y="3556000"/>
          <p14:tracePt t="59556" x="4197350" y="3556000"/>
          <p14:tracePt t="59573" x="4260850" y="3556000"/>
          <p14:tracePt t="59589" x="4330700" y="3556000"/>
          <p14:tracePt t="59606" x="4394200" y="3556000"/>
          <p14:tracePt t="59622" x="4457700" y="3556000"/>
          <p14:tracePt t="59639" x="4527550" y="3556000"/>
          <p14:tracePt t="59643" x="4546600" y="3556000"/>
          <p14:tracePt t="59656" x="4578350" y="3556000"/>
          <p14:tracePt t="59672" x="4635500" y="3556000"/>
          <p14:tracePt t="59675" x="4660900" y="3556000"/>
          <p14:tracePt t="59689" x="4686300" y="3556000"/>
          <p14:tracePt t="59707" x="4749800" y="3556000"/>
          <p14:tracePt t="59723" x="4775200" y="3556000"/>
          <p14:tracePt t="59739" x="4800600" y="3556000"/>
          <p14:tracePt t="59756" x="4826000" y="3556000"/>
          <p14:tracePt t="59773" x="4845050" y="3556000"/>
          <p14:tracePt t="59789" x="4876800" y="3556000"/>
          <p14:tracePt t="59806" x="4908550" y="3556000"/>
          <p14:tracePt t="59823" x="4959350" y="3556000"/>
          <p14:tracePt t="59839" x="4991100" y="3556000"/>
          <p14:tracePt t="59856" x="5029200" y="3556000"/>
          <p14:tracePt t="59859" x="5041900" y="3556000"/>
          <p14:tracePt t="59872" x="5054600" y="3556000"/>
          <p14:tracePt t="59889" x="5067300" y="3556000"/>
          <p14:tracePt t="59892" x="5073650" y="3556000"/>
          <p14:tracePt t="59907" x="5086350" y="3556000"/>
          <p14:tracePt t="59923" x="5105400" y="3556000"/>
          <p14:tracePt t="59939" x="5130800" y="3556000"/>
          <p14:tracePt t="59956" x="5156200" y="3556000"/>
          <p14:tracePt t="59973" x="5175250" y="3556000"/>
          <p14:tracePt t="59989" x="5181600" y="3556000"/>
          <p14:tracePt t="60007" x="5187950" y="3556000"/>
          <p14:tracePt t="60045" x="5194300" y="3556000"/>
          <p14:tracePt t="60173" x="5200650" y="3556000"/>
          <p14:tracePt t="60206" x="5207000" y="3556000"/>
          <p14:tracePt t="60213" x="5213350" y="3556000"/>
          <p14:tracePt t="60229" x="5219700" y="3556000"/>
          <p14:tracePt t="60240" x="5226050" y="3556000"/>
          <p14:tracePt t="60256" x="5245100" y="3556000"/>
          <p14:tracePt t="60273" x="5270500" y="3556000"/>
          <p14:tracePt t="60277" x="5289550" y="3556000"/>
          <p14:tracePt t="60289" x="5308600" y="3556000"/>
          <p14:tracePt t="60306" x="5359400" y="3556000"/>
          <p14:tracePt t="60323" x="5454650" y="3556000"/>
          <p14:tracePt t="60339" x="5524500" y="3556000"/>
          <p14:tracePt t="60355" x="5588000" y="3556000"/>
          <p14:tracePt t="60372" x="5651500" y="3556000"/>
          <p14:tracePt t="60389" x="5708650" y="3556000"/>
          <p14:tracePt t="60406" x="5759450" y="3556000"/>
          <p14:tracePt t="60422" x="5791200" y="3556000"/>
          <p14:tracePt t="60439" x="5822950" y="3556000"/>
          <p14:tracePt t="60455" x="5842000" y="3556000"/>
          <p14:tracePt t="60459" x="5861050" y="3556000"/>
          <p14:tracePt t="60472" x="5873750" y="3556000"/>
          <p14:tracePt t="60489" x="5880100" y="3556000"/>
          <p14:tracePt t="60506" x="5892800" y="3556000"/>
          <p14:tracePt t="60524" x="5899150" y="3556000"/>
          <p14:tracePt t="60539" x="5905500" y="3556000"/>
          <p14:tracePt t="60555" x="5924550" y="3556000"/>
          <p14:tracePt t="60572" x="5937250" y="3556000"/>
          <p14:tracePt t="60589" x="5962650" y="3556000"/>
          <p14:tracePt t="60606" x="5981700" y="3556000"/>
          <p14:tracePt t="60622" x="6007100" y="3556000"/>
          <p14:tracePt t="60639" x="6026150" y="3556000"/>
          <p14:tracePt t="60656" x="6032500" y="3556000"/>
          <p14:tracePt t="60672" x="6045200" y="3556000"/>
          <p14:tracePt t="60706" x="6051550" y="3556000"/>
          <p14:tracePt t="60891" x="0" y="0"/>
        </p14:tracePtLst>
        <p14:tracePtLst>
          <p14:tracePt t="61790" x="5048250" y="3530600"/>
          <p14:tracePt t="61798" x="5048250" y="3524250"/>
          <p14:tracePt t="61806" x="5048250" y="3517900"/>
          <p14:tracePt t="61828" x="5048250" y="3511550"/>
          <p14:tracePt t="61838" x="5048250" y="3498850"/>
          <p14:tracePt t="61855" x="5048250" y="3492500"/>
          <p14:tracePt t="61872" x="5041900" y="3486150"/>
          <p14:tracePt t="61888" x="5035550" y="3473450"/>
          <p14:tracePt t="61905" x="5029200" y="3460750"/>
          <p14:tracePt t="61921" x="5029200" y="3454400"/>
          <p14:tracePt t="61939" x="5022850" y="3448050"/>
          <p14:tracePt t="62067" x="0" y="0"/>
        </p14:tracePtLst>
        <p14:tracePtLst>
          <p14:tracePt t="64725" x="1644650" y="3867150"/>
          <p14:tracePt t="64805" x="1644650" y="3873500"/>
          <p14:tracePt t="64821" x="1657350" y="3873500"/>
          <p14:tracePt t="64829" x="1663700" y="3873500"/>
          <p14:tracePt t="64838" x="1676400" y="3873500"/>
          <p14:tracePt t="64854" x="1708150" y="3873500"/>
          <p14:tracePt t="64871" x="1752600" y="3873500"/>
          <p14:tracePt t="64875" x="1771650" y="3873500"/>
          <p14:tracePt t="64888" x="1803400" y="3873500"/>
          <p14:tracePt t="64892" x="1847850" y="3873500"/>
          <p14:tracePt t="64904" x="1905000" y="3873500"/>
          <p14:tracePt t="64920" x="2019300" y="3873500"/>
          <p14:tracePt t="64924" x="2082800" y="3873500"/>
          <p14:tracePt t="64937" x="2146300" y="3873500"/>
          <p14:tracePt t="64954" x="2266950" y="3873500"/>
          <p14:tracePt t="64971" x="2305050" y="3873500"/>
          <p14:tracePt t="64987" x="2343150" y="3873500"/>
          <p14:tracePt t="65004" x="2393950" y="3873500"/>
          <p14:tracePt t="65021" x="2463800" y="3873500"/>
          <p14:tracePt t="65038" x="2559050" y="3873500"/>
          <p14:tracePt t="65054" x="2673350" y="3873500"/>
          <p14:tracePt t="65071" x="2794000" y="3873500"/>
          <p14:tracePt t="65087" x="2870200" y="3873500"/>
          <p14:tracePt t="65104" x="2908300" y="3873500"/>
          <p14:tracePt t="65107" x="2921000" y="3873500"/>
          <p14:tracePt t="65137" x="2933700" y="3873500"/>
          <p14:tracePt t="65154" x="2952750" y="3873500"/>
          <p14:tracePt t="65171" x="2965450" y="3873500"/>
          <p14:tracePt t="65317" x="2971800" y="3873500"/>
          <p14:tracePt t="65333" x="2978150" y="3873500"/>
          <p14:tracePt t="65341" x="2984500" y="3873500"/>
          <p14:tracePt t="65355" x="3003550" y="3873500"/>
          <p14:tracePt t="65371" x="3016250" y="3873500"/>
          <p14:tracePt t="65387" x="3022600" y="3873500"/>
          <p14:tracePt t="65404" x="3028950" y="3873500"/>
          <p14:tracePt t="65421" x="3041650" y="3873500"/>
          <p14:tracePt t="65454" x="3054350" y="3873500"/>
          <p14:tracePt t="65471" x="3060700" y="3873500"/>
          <p14:tracePt t="65488" x="3079750" y="3873500"/>
          <p14:tracePt t="65492" x="3086100" y="3873500"/>
          <p14:tracePt t="65505" x="3092450" y="3873500"/>
          <p14:tracePt t="65521" x="3111500" y="3873500"/>
          <p14:tracePt t="65527" x="3117850" y="3873500"/>
          <p14:tracePt t="65540" x="3136900" y="3873500"/>
          <p14:tracePt t="65555" x="3168650" y="3873500"/>
          <p14:tracePt t="65571" x="3200400" y="3873500"/>
          <p14:tracePt t="65588" x="3244850" y="3873500"/>
          <p14:tracePt t="65604" x="3282950" y="3873500"/>
          <p14:tracePt t="65621" x="3321050" y="3873500"/>
          <p14:tracePt t="65638" x="3365500" y="3873500"/>
          <p14:tracePt t="65654" x="3409950" y="3873500"/>
          <p14:tracePt t="65671" x="3454400" y="3873500"/>
          <p14:tracePt t="65677" x="3473450" y="3873500"/>
          <p14:tracePt t="65688" x="3498850" y="3873500"/>
          <p14:tracePt t="65704" x="3549650" y="3873500"/>
          <p14:tracePt t="65721" x="3587750" y="3873500"/>
          <p14:tracePt t="65725" x="3613150" y="3873500"/>
          <p14:tracePt t="65738" x="3625850" y="3873500"/>
          <p14:tracePt t="65755" x="3676650" y="3873500"/>
          <p14:tracePt t="65771" x="3714750" y="3873500"/>
          <p14:tracePt t="65787" x="3740150" y="3873500"/>
          <p14:tracePt t="65804" x="3759200" y="3873500"/>
          <p14:tracePt t="65821" x="3778250" y="3873500"/>
          <p14:tracePt t="65837" x="3790950" y="3873500"/>
          <p14:tracePt t="65854" x="3797300" y="3873500"/>
          <p14:tracePt t="65870" x="3810000" y="3873500"/>
          <p14:tracePt t="65887" x="3816350" y="3873500"/>
          <p14:tracePt t="65903" x="3822700" y="3873500"/>
          <p14:tracePt t="65964" x="3829050" y="3873500"/>
          <p14:tracePt t="65980" x="3835400" y="3873500"/>
          <p14:tracePt t="65988" x="3841750" y="3873500"/>
          <p14:tracePt t="66005" x="3848100" y="3873500"/>
          <p14:tracePt t="66012" x="3854450" y="3873500"/>
          <p14:tracePt t="66028" x="3860800" y="3873500"/>
          <p14:tracePt t="66037" x="3867150" y="3873500"/>
          <p14:tracePt t="66054" x="3873500" y="3873500"/>
          <p14:tracePt t="66075" x="3879850" y="3873500"/>
          <p14:tracePt t="66100" x="3886200" y="3873500"/>
          <p14:tracePt t="66124" x="3892550" y="3873500"/>
          <p14:tracePt t="66141" x="3898900" y="3873500"/>
          <p14:tracePt t="66149" x="3905250" y="3873500"/>
          <p14:tracePt t="66158" x="3911600" y="3873500"/>
          <p14:tracePt t="66171" x="3924300" y="3873500"/>
          <p14:tracePt t="66187" x="3943350" y="3873500"/>
          <p14:tracePt t="66203" x="3962400" y="3873500"/>
          <p14:tracePt t="66220" x="3975100" y="3873500"/>
          <p14:tracePt t="66237" x="3994150" y="3873500"/>
          <p14:tracePt t="66254" x="4019550" y="3873500"/>
          <p14:tracePt t="66270" x="4051300" y="3873500"/>
          <p14:tracePt t="66287" x="4083050" y="3873500"/>
          <p14:tracePt t="66304" x="4114800" y="3873500"/>
          <p14:tracePt t="66320" x="4152900" y="3873500"/>
          <p14:tracePt t="66324" x="4165600" y="3873500"/>
          <p14:tracePt t="66337" x="4184650" y="3873500"/>
          <p14:tracePt t="66354" x="4222750" y="3873500"/>
          <p14:tracePt t="66356" x="4241800" y="3873500"/>
          <p14:tracePt t="66370" x="4279900" y="3873500"/>
          <p14:tracePt t="66387" x="4324350" y="3873500"/>
          <p14:tracePt t="66403" x="4356100" y="3873500"/>
          <p14:tracePt t="66420" x="4387850" y="3879850"/>
          <p14:tracePt t="66437" x="4413250" y="3886200"/>
          <p14:tracePt t="66454" x="4425950" y="3886200"/>
          <p14:tracePt t="66470" x="4457700" y="3886200"/>
          <p14:tracePt t="66487" x="4483100" y="3886200"/>
          <p14:tracePt t="66504" x="4514850" y="3886200"/>
          <p14:tracePt t="66508" x="4527550" y="3886200"/>
          <p14:tracePt t="66520" x="4540250" y="3886200"/>
          <p14:tracePt t="66537" x="4578350" y="3886200"/>
          <p14:tracePt t="66554" x="4622800" y="3886200"/>
          <p14:tracePt t="66556" x="4648200" y="3886200"/>
          <p14:tracePt t="66571" x="4711700" y="3886200"/>
          <p14:tracePt t="66587" x="4787900" y="3886200"/>
          <p14:tracePt t="66603" x="4883150" y="3886200"/>
          <p14:tracePt t="66620" x="5003800" y="3898900"/>
          <p14:tracePt t="66637" x="5130800" y="3917950"/>
          <p14:tracePt t="66653" x="5283200" y="3930650"/>
          <p14:tracePt t="66670" x="5441950" y="3949700"/>
          <p14:tracePt t="66686" x="5607050" y="3968750"/>
          <p14:tracePt t="66703" x="5734050" y="3968750"/>
          <p14:tracePt t="66720" x="5835650" y="3968750"/>
          <p14:tracePt t="66737" x="5911850" y="3968750"/>
          <p14:tracePt t="66739" x="5949950" y="3968750"/>
          <p14:tracePt t="66753" x="5969000" y="3968750"/>
          <p14:tracePt t="66770" x="6051550" y="3968750"/>
          <p14:tracePt t="66787" x="6083300" y="3968750"/>
          <p14:tracePt t="66803" x="6108700" y="3968750"/>
          <p14:tracePt t="66820" x="6121400" y="3968750"/>
          <p14:tracePt t="66853" x="6134100" y="3968750"/>
          <p14:tracePt t="66870" x="6140450" y="3968750"/>
          <p14:tracePt t="66887" x="6165850" y="3968750"/>
          <p14:tracePt t="66903" x="6210300" y="3962400"/>
          <p14:tracePt t="66908" x="6229350" y="3956050"/>
          <p14:tracePt t="66920" x="6235700" y="3956050"/>
          <p14:tracePt t="66937" x="6261100" y="3949700"/>
          <p14:tracePt t="66973" x="6267450" y="3943350"/>
          <p14:tracePt t="66989" x="6280150" y="3937000"/>
          <p14:tracePt t="67012" x="6280150" y="3924300"/>
          <p14:tracePt t="67028" x="6280150" y="3917950"/>
          <p14:tracePt t="67036" x="6286500" y="3911600"/>
          <p14:tracePt t="67053" x="6292850" y="3898900"/>
          <p14:tracePt t="67070" x="6292850" y="3892550"/>
          <p14:tracePt t="67087" x="6292850" y="3886200"/>
          <p14:tracePt t="67103" x="6292850" y="3879850"/>
          <p14:tracePt t="67124" x="6292850" y="3873500"/>
          <p14:tracePt t="67136" x="6292850" y="3860800"/>
          <p14:tracePt t="67153" x="6273800" y="3848100"/>
          <p14:tracePt t="67170" x="6242050" y="3835400"/>
          <p14:tracePt t="67173" x="6235700" y="3829050"/>
          <p14:tracePt t="67187" x="6197600" y="3816350"/>
          <p14:tracePt t="67203" x="6165850" y="3803650"/>
          <p14:tracePt t="67220" x="6115050" y="3790950"/>
          <p14:tracePt t="67236" x="6038850" y="3778250"/>
          <p14:tracePt t="67254" x="5905500" y="3752850"/>
          <p14:tracePt t="67270" x="5734050" y="3721100"/>
          <p14:tracePt t="67287" x="5556250" y="3714750"/>
          <p14:tracePt t="67303" x="5372100" y="3714750"/>
          <p14:tracePt t="67320" x="5213350" y="3714750"/>
          <p14:tracePt t="67336" x="5080000" y="3714750"/>
          <p14:tracePt t="67339" x="5016500" y="3714750"/>
          <p14:tracePt t="67353" x="4953000" y="3714750"/>
          <p14:tracePt t="67370" x="4826000" y="3714750"/>
          <p14:tracePt t="67372" x="4749800" y="3714750"/>
          <p14:tracePt t="67387" x="4552950" y="3714750"/>
          <p14:tracePt t="67403" x="4318000" y="3714750"/>
          <p14:tracePt t="67420" x="4102100" y="3714750"/>
          <p14:tracePt t="67436" x="3930650" y="3714750"/>
          <p14:tracePt t="67453" x="3816350" y="3714750"/>
          <p14:tracePt t="67470" x="3727450" y="3714750"/>
          <p14:tracePt t="67487" x="3619500" y="3714750"/>
          <p14:tracePt t="67504" x="3486150" y="3714750"/>
          <p14:tracePt t="67507" x="3409950" y="3714750"/>
          <p14:tracePt t="67520" x="3333750" y="3714750"/>
          <p14:tracePt t="67538" x="3187700" y="3714750"/>
          <p14:tracePt t="67541" x="3124200" y="3714750"/>
          <p14:tracePt t="67553" x="3067050" y="3714750"/>
          <p14:tracePt t="67571" x="2921000" y="3714750"/>
          <p14:tracePt t="67587" x="2832100" y="3714750"/>
          <p14:tracePt t="67603" x="2736850" y="3714750"/>
          <p14:tracePt t="67620" x="2628900" y="3714750"/>
          <p14:tracePt t="67637" x="2533650" y="3714750"/>
          <p14:tracePt t="67653" x="2438400" y="3714750"/>
          <p14:tracePt t="67670" x="2381250" y="3721100"/>
          <p14:tracePt t="67686" x="2330450" y="3733800"/>
          <p14:tracePt t="67703" x="2298700" y="3740150"/>
          <p14:tracePt t="67720" x="2279650" y="3746500"/>
          <p14:tracePt t="67736" x="2266950" y="3746500"/>
          <p14:tracePt t="67753" x="2260600" y="3746500"/>
          <p14:tracePt t="67770" x="2254250" y="3752850"/>
          <p14:tracePt t="67812" x="2254250" y="3759200"/>
          <p14:tracePt t="67821" x="2254250" y="3765550"/>
          <p14:tracePt t="67830" x="2266950" y="3771900"/>
          <p14:tracePt t="67840" x="2286000" y="3778250"/>
          <p14:tracePt t="67853" x="2343150" y="3797300"/>
          <p14:tracePt t="67869" x="2463800" y="3816350"/>
          <p14:tracePt t="67887" x="2616200" y="3829050"/>
          <p14:tracePt t="67903" x="2774950" y="3829050"/>
          <p14:tracePt t="67919" x="2971800" y="3829050"/>
          <p14:tracePt t="67936" x="3213100" y="3829050"/>
          <p14:tracePt t="67939" x="3346450" y="3829050"/>
          <p14:tracePt t="67953" x="3498850" y="3829050"/>
          <p14:tracePt t="67970" x="3803650" y="3829050"/>
          <p14:tracePt t="67986" x="4191000" y="3829050"/>
          <p14:tracePt t="68003" x="4381500" y="3829050"/>
          <p14:tracePt t="68019" x="4533900" y="3822700"/>
          <p14:tracePt t="68036" x="4648200" y="3803650"/>
          <p14:tracePt t="68053" x="4743450" y="3784600"/>
          <p14:tracePt t="68069" x="4819650" y="3765550"/>
          <p14:tracePt t="68086" x="4883150" y="3765550"/>
          <p14:tracePt t="68103" x="4959350" y="3765550"/>
          <p14:tracePt t="68119" x="5035550" y="3765550"/>
          <p14:tracePt t="68136" x="5092700" y="3765550"/>
          <p14:tracePt t="68153" x="5149850" y="3765550"/>
          <p14:tracePt t="68170" x="5200650" y="3765550"/>
          <p14:tracePt t="68172" x="5245100" y="3765550"/>
          <p14:tracePt t="68187" x="5346700" y="3778250"/>
          <p14:tracePt t="68203" x="5435600" y="3790950"/>
          <p14:tracePt t="68219" x="5524500" y="3810000"/>
          <p14:tracePt t="68236" x="5581650" y="3822700"/>
          <p14:tracePt t="68253" x="5600700" y="3822700"/>
          <p14:tracePt t="68270" x="5619750" y="3822700"/>
          <p14:tracePt t="68287" x="5626100" y="3822700"/>
          <p14:tracePt t="68303" x="5632450" y="3822700"/>
          <p14:tracePt t="68320" x="5645150" y="3822700"/>
          <p14:tracePt t="68323" x="5651500" y="3822700"/>
          <p14:tracePt t="68336" x="5664200" y="3822700"/>
          <p14:tracePt t="68353" x="5676900" y="3822700"/>
          <p14:tracePt t="68355" x="5683250" y="3822700"/>
          <p14:tracePt t="68369" x="5689600" y="3822700"/>
          <p14:tracePt t="69139" x="0" y="0"/>
        </p14:tracePtLst>
        <p14:tracePtLst>
          <p14:tracePt t="72005" x="1943100" y="4121150"/>
          <p14:tracePt t="72085" x="1962150" y="4127500"/>
          <p14:tracePt t="72092" x="1987550" y="4133850"/>
          <p14:tracePt t="72102" x="2032000" y="4140200"/>
          <p14:tracePt t="72119" x="2133600" y="4140200"/>
          <p14:tracePt t="72135" x="2260600" y="4140200"/>
          <p14:tracePt t="72139" x="2324100" y="4140200"/>
          <p14:tracePt t="72152" x="2387600" y="4140200"/>
          <p14:tracePt t="72169" x="2508250" y="4140200"/>
          <p14:tracePt t="72172" x="2559050" y="4140200"/>
          <p14:tracePt t="72185" x="2616200" y="4140200"/>
          <p14:tracePt t="72203" x="2774950" y="4140200"/>
          <p14:tracePt t="72219" x="2882900" y="4140200"/>
          <p14:tracePt t="72235" x="2978150" y="4140200"/>
          <p14:tracePt t="72252" x="3035300" y="4140200"/>
          <p14:tracePt t="72268" x="3073400" y="4140200"/>
          <p14:tracePt t="72286" x="3086100" y="4140200"/>
          <p14:tracePt t="72324" x="3092450" y="4140200"/>
          <p14:tracePt t="72335" x="3098800" y="4140200"/>
          <p14:tracePt t="72351" x="3105150" y="4140200"/>
          <p14:tracePt t="72369" x="3117850" y="4140200"/>
          <p14:tracePt t="72385" x="3124200" y="4133850"/>
          <p14:tracePt t="72402" x="3136900" y="4127500"/>
          <p14:tracePt t="72405" x="3143250" y="4127500"/>
          <p14:tracePt t="72420" x="3149600" y="4121150"/>
          <p14:tracePt t="72435" x="3162300" y="4114800"/>
          <p14:tracePt t="72451" x="3168650" y="4108450"/>
          <p14:tracePt t="72468" x="3168650" y="4102100"/>
          <p14:tracePt t="72485" x="3168650" y="4095750"/>
          <p14:tracePt t="72501" x="3168650" y="4076700"/>
          <p14:tracePt t="72518" x="3168650" y="4064000"/>
          <p14:tracePt t="72535" x="3162300" y="4051300"/>
          <p14:tracePt t="72552" x="3124200" y="4032250"/>
          <p14:tracePt t="72568" x="3060700" y="4013200"/>
          <p14:tracePt t="72571" x="3009900" y="3994150"/>
          <p14:tracePt t="72585" x="2965450" y="3987800"/>
          <p14:tracePt t="72588" x="2921000" y="3981450"/>
          <p14:tracePt t="72602" x="2876550" y="3975100"/>
          <p14:tracePt t="72618" x="2762250" y="3975100"/>
          <p14:tracePt t="72635" x="2692400" y="3975100"/>
          <p14:tracePt t="72651" x="2641600" y="3975100"/>
          <p14:tracePt t="72668" x="2603500" y="3987800"/>
          <p14:tracePt t="72685" x="2590800" y="3994150"/>
          <p14:tracePt t="72701" x="2571750" y="4006850"/>
          <p14:tracePt t="72718" x="2565400" y="4019550"/>
          <p14:tracePt t="72734" x="2565400" y="4032250"/>
          <p14:tracePt t="72751" x="2565400" y="4057650"/>
          <p14:tracePt t="72768" x="2565400" y="4083050"/>
          <p14:tracePt t="72772" x="2571750" y="4095750"/>
          <p14:tracePt t="72785" x="2578100" y="4108450"/>
          <p14:tracePt t="72801" x="2616200" y="4133850"/>
          <p14:tracePt t="72819" x="2679700" y="4171950"/>
          <p14:tracePt t="72835" x="2717800" y="4184650"/>
          <p14:tracePt t="72851" x="2755900" y="4197350"/>
          <p14:tracePt t="72868" x="2762250" y="4197350"/>
          <p14:tracePt t="72901" x="2768600" y="4197350"/>
          <p14:tracePt t="73011" x="0" y="0"/>
        </p14:tracePtLst>
        <p14:tracePtLst>
          <p14:tracePt t="74469" x="3765550" y="4057650"/>
          <p14:tracePt t="74580" x="3771900" y="4051300"/>
          <p14:tracePt t="74605" x="3784600" y="4051300"/>
          <p14:tracePt t="74613" x="3797300" y="4057650"/>
          <p14:tracePt t="74621" x="3810000" y="4070350"/>
          <p14:tracePt t="74635" x="3867150" y="4095750"/>
          <p14:tracePt t="74651" x="3930650" y="4108450"/>
          <p14:tracePt t="74668" x="4044950" y="4133850"/>
          <p14:tracePt t="74684" x="4165600" y="4152900"/>
          <p14:tracePt t="74701" x="4292600" y="4152900"/>
          <p14:tracePt t="74718" x="4419600" y="4152900"/>
          <p14:tracePt t="74734" x="4533900" y="4152900"/>
          <p14:tracePt t="74751" x="4629150" y="4152900"/>
          <p14:tracePt t="74767" x="4705350" y="4152900"/>
          <p14:tracePt t="74783" x="4775200" y="4140200"/>
          <p14:tracePt t="74800" x="4819650" y="4133850"/>
          <p14:tracePt t="74817" x="4838700" y="4121150"/>
          <p14:tracePt t="74819" x="4845050" y="4114800"/>
          <p14:tracePt t="74835" x="4851400" y="4108450"/>
          <p14:tracePt t="74850" x="4857750" y="4108450"/>
          <p14:tracePt t="74868" x="4857750" y="4102100"/>
          <p14:tracePt t="74884" x="4857750" y="4095750"/>
          <p14:tracePt t="74901" x="4857750" y="4076700"/>
          <p14:tracePt t="74917" x="4845050" y="4070350"/>
          <p14:tracePt t="74934" x="4826000" y="4057650"/>
          <p14:tracePt t="74950" x="4794250" y="4051300"/>
          <p14:tracePt t="74967" x="4743450" y="4051300"/>
          <p14:tracePt t="74984" x="4667250" y="4051300"/>
          <p14:tracePt t="75001" x="4572000" y="4076700"/>
          <p14:tracePt t="75003" x="4540250" y="4089400"/>
          <p14:tracePt t="75017" x="4508500" y="4102100"/>
          <p14:tracePt t="75035" x="4457700" y="4133850"/>
          <p14:tracePt t="75051" x="4445000" y="4146550"/>
          <p14:tracePt t="75067" x="4445000" y="4159250"/>
          <p14:tracePt t="75084" x="4445000" y="4165600"/>
          <p14:tracePt t="75101" x="4445000" y="4178300"/>
          <p14:tracePt t="75117" x="4457700" y="4191000"/>
          <p14:tracePt t="75134" x="4483100" y="4197350"/>
          <p14:tracePt t="75150" x="4540250" y="4197350"/>
          <p14:tracePt t="75167" x="4648200" y="4197350"/>
          <p14:tracePt t="75184" x="4775200" y="4197350"/>
          <p14:tracePt t="75200" x="4883150" y="4184650"/>
          <p14:tracePt t="75202" x="4908550" y="4184650"/>
          <p14:tracePt t="75217" x="4927600" y="4178300"/>
          <p14:tracePt t="75234" x="4953000" y="4178300"/>
          <p14:tracePt t="75267" x="4953000" y="4171950"/>
          <p14:tracePt t="75541" x="0" y="0"/>
        </p14:tracePtLst>
        <p14:tracePtLst>
          <p14:tracePt t="76662" x="1866900" y="4210050"/>
          <p14:tracePt t="76670" x="1873250" y="4210050"/>
          <p14:tracePt t="76684" x="1892300" y="4210050"/>
          <p14:tracePt t="76700" x="1924050" y="4210050"/>
          <p14:tracePt t="76717" x="1962150" y="4210050"/>
          <p14:tracePt t="76733" x="2025650" y="4210050"/>
          <p14:tracePt t="76750" x="2133600" y="4210050"/>
          <p14:tracePt t="76766" x="2298700" y="4210050"/>
          <p14:tracePt t="76783" x="2508250" y="4210050"/>
          <p14:tracePt t="76800" x="2730500" y="4210050"/>
          <p14:tracePt t="76818" x="2952750" y="4210050"/>
          <p14:tracePt t="76821" x="3054350" y="4210050"/>
          <p14:tracePt t="76834" x="3162300" y="4210050"/>
          <p14:tracePt t="76851" x="3486150" y="4210050"/>
          <p14:tracePt t="76867" x="3714750" y="4210050"/>
          <p14:tracePt t="76884" x="3924300" y="4210050"/>
          <p14:tracePt t="76900" x="4095750" y="4210050"/>
          <p14:tracePt t="76917" x="4235450" y="4210050"/>
          <p14:tracePt t="76934" x="4349750" y="4210050"/>
          <p14:tracePt t="76950" x="4457700" y="4210050"/>
          <p14:tracePt t="76967" x="4565650" y="4210050"/>
          <p14:tracePt t="76971" x="4616450" y="4210050"/>
          <p14:tracePt t="76983" x="4667250" y="4210050"/>
          <p14:tracePt t="77000" x="4775200" y="4210050"/>
          <p14:tracePt t="77004" x="4819650" y="4210050"/>
          <p14:tracePt t="77016" x="4864100" y="4210050"/>
          <p14:tracePt t="77019" x="4895850" y="4210050"/>
          <p14:tracePt t="77033" x="4927600" y="4210050"/>
          <p14:tracePt t="77037" x="4953000" y="4210050"/>
          <p14:tracePt t="77051" x="4984750" y="4210050"/>
          <p14:tracePt t="77067" x="5003800" y="4210050"/>
          <p14:tracePt t="77084" x="5010150" y="4210050"/>
          <p14:tracePt t="77100" x="5022850" y="4203700"/>
          <p14:tracePt t="77117" x="5035550" y="4203700"/>
          <p14:tracePt t="77134" x="5041900" y="4203700"/>
          <p14:tracePt t="77150" x="5060950" y="4203700"/>
          <p14:tracePt t="77183" x="5073650" y="4203700"/>
          <p14:tracePt t="77200" x="5080000" y="4203700"/>
          <p14:tracePt t="77216" x="5092700" y="4203700"/>
          <p14:tracePt t="77219" x="5105400" y="4203700"/>
          <p14:tracePt t="77233" x="5118100" y="4203700"/>
          <p14:tracePt t="77251" x="5168900" y="4203700"/>
          <p14:tracePt t="77267" x="5219700" y="4203700"/>
          <p14:tracePt t="77283" x="5276850" y="4203700"/>
          <p14:tracePt t="77300" x="5321300" y="4203700"/>
          <p14:tracePt t="77317" x="5334000" y="4203700"/>
          <p14:tracePt t="77333" x="5340350" y="4203700"/>
          <p14:tracePt t="77660" x="0" y="0"/>
        </p14:tracePtLst>
        <p14:tracePtLst>
          <p14:tracePt t="78239" x="2641600" y="3924300"/>
          <p14:tracePt t="78245" x="2635250" y="3930650"/>
          <p14:tracePt t="78255" x="2628900" y="3937000"/>
          <p14:tracePt t="78267" x="2603500" y="3943350"/>
          <p14:tracePt t="78283" x="2597150" y="3956050"/>
          <p14:tracePt t="78299" x="2590800" y="3962400"/>
          <p14:tracePt t="78316" x="2571750" y="3975100"/>
          <p14:tracePt t="78333" x="2565400" y="3981450"/>
          <p14:tracePt t="78350" x="2552700" y="3994150"/>
          <p14:tracePt t="78366" x="2552700" y="4006850"/>
          <p14:tracePt t="78383" x="2552700" y="4013200"/>
          <p14:tracePt t="78399" x="2552700" y="4032250"/>
          <p14:tracePt t="78416" x="2552700" y="4038600"/>
          <p14:tracePt t="78433" x="2552700" y="4064000"/>
          <p14:tracePt t="78435" x="2565400" y="4076700"/>
          <p14:tracePt t="78449" x="2584450" y="4089400"/>
          <p14:tracePt t="78466" x="2679700" y="4127500"/>
          <p14:tracePt t="78483" x="2794000" y="4152900"/>
          <p14:tracePt t="78499" x="2933700" y="4184650"/>
          <p14:tracePt t="78516" x="3086100" y="4210050"/>
          <p14:tracePt t="78533" x="3206750" y="4229100"/>
          <p14:tracePt t="78549" x="3251200" y="4229100"/>
          <p14:tracePt t="78566" x="3263900" y="4229100"/>
          <p14:tracePt t="78583" x="3276600" y="4229100"/>
          <p14:tracePt t="78600" x="3282950" y="4229100"/>
          <p14:tracePt t="78616" x="3295650" y="4197350"/>
          <p14:tracePt t="78619" x="3302000" y="4191000"/>
          <p14:tracePt t="78633" x="3302000" y="4184650"/>
          <p14:tracePt t="78649" x="3302000" y="4152900"/>
          <p14:tracePt t="78651" x="3302000" y="4133850"/>
          <p14:tracePt t="78666" x="3302000" y="4102100"/>
          <p14:tracePt t="78682" x="3270250" y="4044950"/>
          <p14:tracePt t="78699" x="3238500" y="4006850"/>
          <p14:tracePt t="78715" x="3206750" y="3987800"/>
          <p14:tracePt t="78732" x="3168650" y="3975100"/>
          <p14:tracePt t="78749" x="3143250" y="3975100"/>
          <p14:tracePt t="78765" x="3111500" y="3975100"/>
          <p14:tracePt t="78782" x="3054350" y="3975100"/>
          <p14:tracePt t="78799" x="2978150" y="3987800"/>
          <p14:tracePt t="78816" x="2921000" y="4013200"/>
          <p14:tracePt t="78832" x="2876550" y="4038600"/>
          <p14:tracePt t="78849" x="2851150" y="4057650"/>
          <p14:tracePt t="78866" x="2832100" y="4089400"/>
          <p14:tracePt t="78883" x="2832100" y="4114800"/>
          <p14:tracePt t="78899" x="2832100" y="4127500"/>
          <p14:tracePt t="78916" x="2832100" y="4140200"/>
          <p14:tracePt t="78932" x="2838450" y="4146550"/>
          <p14:tracePt t="78949" x="2851150" y="4152900"/>
          <p14:tracePt t="78966" x="2863850" y="4159250"/>
          <p14:tracePt t="78982" x="2882900" y="4165600"/>
          <p14:tracePt t="78999" x="2895600" y="4165600"/>
          <p14:tracePt t="79016" x="2908300" y="4165600"/>
          <p14:tracePt t="79044" x="2914650" y="4165600"/>
          <p14:tracePt t="79053" x="2921000" y="4165600"/>
          <p14:tracePt t="79116" x="2927350" y="4165600"/>
          <p14:tracePt t="79141" x="2933700" y="4165600"/>
          <p14:tracePt t="79367" x="2940050" y="4165600"/>
          <p14:tracePt t="79371" x="2946400" y="4165600"/>
          <p14:tracePt t="79371" x="0" y="0"/>
        </p14:tracePtLst>
        <p14:tracePtLst>
          <p14:tracePt t="79859" x="4127500" y="4025900"/>
          <p14:tracePt t="79875" x="4121150" y="4025900"/>
          <p14:tracePt t="79882" x="4114800" y="4025900"/>
          <p14:tracePt t="79890" x="4108450" y="4038600"/>
          <p14:tracePt t="79899" x="4102100" y="4044950"/>
          <p14:tracePt t="79915" x="4095750" y="4083050"/>
          <p14:tracePt t="79932" x="4095750" y="4108450"/>
          <p14:tracePt t="79948" x="4095750" y="4140200"/>
          <p14:tracePt t="79965" x="4121150" y="4178300"/>
          <p14:tracePt t="79982" x="4165600" y="4203700"/>
          <p14:tracePt t="79999" x="4235450" y="4229100"/>
          <p14:tracePt t="80015" x="4337050" y="4254500"/>
          <p14:tracePt t="80032" x="4413250" y="4260850"/>
          <p14:tracePt t="80049" x="4476750" y="4260850"/>
          <p14:tracePt t="80052" x="4502150" y="4260850"/>
          <p14:tracePt t="80066" x="4527550" y="4260850"/>
          <p14:tracePt t="80083" x="4572000" y="4241800"/>
          <p14:tracePt t="80099" x="4591050" y="4222750"/>
          <p14:tracePt t="80116" x="4591050" y="4216400"/>
          <p14:tracePt t="80133" x="4591050" y="4210050"/>
          <p14:tracePt t="80149" x="4591050" y="4191000"/>
          <p14:tracePt t="80166" x="4591050" y="4178300"/>
          <p14:tracePt t="80182" x="4591050" y="4152900"/>
          <p14:tracePt t="80199" x="4591050" y="4146550"/>
          <p14:tracePt t="80215" x="4584700" y="4133850"/>
          <p14:tracePt t="80323" x="0" y="0"/>
        </p14:tracePtLst>
        <p14:tracePtLst>
          <p14:tracePt t="80632" x="4076700" y="4076700"/>
          <p14:tracePt t="80641" x="4076700" y="4089400"/>
          <p14:tracePt t="80651" x="4076700" y="4114800"/>
          <p14:tracePt t="80665" x="4083050" y="4127500"/>
          <p14:tracePt t="80667" x="4089400" y="4140200"/>
          <p14:tracePt t="80682" x="4127500" y="4152900"/>
          <p14:tracePt t="80699" x="4184650" y="4171950"/>
          <p14:tracePt t="80715" x="4286250" y="4191000"/>
          <p14:tracePt t="80732" x="4413250" y="4210050"/>
          <p14:tracePt t="80748" x="4521200" y="4210050"/>
          <p14:tracePt t="80765" x="4622800" y="4210050"/>
          <p14:tracePt t="80782" x="4667250" y="4197350"/>
          <p14:tracePt t="80799" x="4699000" y="4178300"/>
          <p14:tracePt t="80815" x="4711700" y="4165600"/>
          <p14:tracePt t="80832" x="4718050" y="4152900"/>
          <p14:tracePt t="80849" x="4718050" y="4140200"/>
          <p14:tracePt t="80865" x="4718050" y="4127500"/>
          <p14:tracePt t="80882" x="4711700" y="4108450"/>
          <p14:tracePt t="80899" x="4705350" y="4102100"/>
          <p14:tracePt t="80916" x="4699000" y="4102100"/>
          <p14:tracePt t="80932" x="4686300" y="4095750"/>
          <p14:tracePt t="80948" x="4667250" y="4089400"/>
          <p14:tracePt t="80965" x="4635500" y="4089400"/>
          <p14:tracePt t="80981" x="4603750" y="4089400"/>
          <p14:tracePt t="80998" x="4546600" y="4089400"/>
          <p14:tracePt t="81015" x="4502150" y="4114800"/>
          <p14:tracePt t="81031" x="4470400" y="4133850"/>
          <p14:tracePt t="81048" x="4457700" y="4140200"/>
          <p14:tracePt t="81065" x="4451350" y="4146550"/>
          <p14:tracePt t="81081" x="4451350" y="4152900"/>
          <p14:tracePt t="81106" x="4451350" y="4159250"/>
          <p14:tracePt t="81115" x="4451350" y="4171950"/>
          <p14:tracePt t="81131" x="4483100" y="4184650"/>
          <p14:tracePt t="81148" x="4559300" y="4197350"/>
          <p14:tracePt t="81165" x="4648200" y="4203700"/>
          <p14:tracePt t="81182" x="4768850" y="4203700"/>
          <p14:tracePt t="81199" x="4826000" y="4203700"/>
          <p14:tracePt t="81215" x="4864100" y="4197350"/>
          <p14:tracePt t="81248" x="4864100" y="4191000"/>
          <p14:tracePt t="81300" x="4864100" y="4184650"/>
          <p14:tracePt t="82539" x="0" y="0"/>
        </p14:tracePtLst>
        <p14:tracePtLst>
          <p14:tracePt t="83317" x="4260850" y="3987800"/>
          <p14:tracePt t="83373" x="4254500" y="3987800"/>
          <p14:tracePt t="83381" x="4248150" y="3987800"/>
          <p14:tracePt t="83388" x="4248150" y="3994150"/>
          <p14:tracePt t="83398" x="4248150" y="4000500"/>
          <p14:tracePt t="83415" x="4248150" y="4019550"/>
          <p14:tracePt t="83431" x="4248150" y="4038600"/>
          <p14:tracePt t="83437" x="4248150" y="4051300"/>
          <p14:tracePt t="83448" x="4248150" y="4064000"/>
          <p14:tracePt t="83465" x="4248150" y="4083050"/>
          <p14:tracePt t="83481" x="4254500" y="4108450"/>
          <p14:tracePt t="83485" x="4260850" y="4121150"/>
          <p14:tracePt t="83499" x="4267200" y="4133850"/>
          <p14:tracePt t="83515" x="4279900" y="4146550"/>
          <p14:tracePt t="83531" x="4292600" y="4165600"/>
          <p14:tracePt t="83547" x="4311650" y="4178300"/>
          <p14:tracePt t="83564" x="4330700" y="4191000"/>
          <p14:tracePt t="83581" x="4368800" y="4203700"/>
          <p14:tracePt t="83598" x="4406900" y="4216400"/>
          <p14:tracePt t="83615" x="4470400" y="4229100"/>
          <p14:tracePt t="83631" x="4527550" y="4235450"/>
          <p14:tracePt t="83648" x="4597400" y="4235450"/>
          <p14:tracePt t="83652" x="4629150" y="4235450"/>
          <p14:tracePt t="83665" x="4654550" y="4235450"/>
          <p14:tracePt t="83681" x="4705350" y="4229100"/>
          <p14:tracePt t="83698" x="4724400" y="4216400"/>
          <p14:tracePt t="83700" x="4737100" y="4210050"/>
          <p14:tracePt t="83715" x="4762500" y="4191000"/>
          <p14:tracePt t="83731" x="4775200" y="4171950"/>
          <p14:tracePt t="83747" x="4787900" y="4146550"/>
          <p14:tracePt t="83764" x="4794250" y="4140200"/>
          <p14:tracePt t="83781" x="4794250" y="4121150"/>
          <p14:tracePt t="83798" x="4794250" y="4102100"/>
          <p14:tracePt t="83814" x="4794250" y="4089400"/>
          <p14:tracePt t="83831" x="4787900" y="4076700"/>
          <p14:tracePt t="83847" x="4781550" y="4057650"/>
          <p14:tracePt t="83864" x="4762500" y="4051300"/>
          <p14:tracePt t="83881" x="4743450" y="4038600"/>
          <p14:tracePt t="83883" x="4730750" y="4032250"/>
          <p14:tracePt t="83899" x="4718050" y="4032250"/>
          <p14:tracePt t="83914" x="4699000" y="4032250"/>
          <p14:tracePt t="83931" x="4673600" y="4032250"/>
          <p14:tracePt t="83947" x="4635500" y="4032250"/>
          <p14:tracePt t="83964" x="4610100" y="4038600"/>
          <p14:tracePt t="83981" x="4572000" y="4044950"/>
          <p14:tracePt t="83997" x="4540250" y="4057650"/>
          <p14:tracePt t="84014" x="4508500" y="4070350"/>
          <p14:tracePt t="84031" x="4489450" y="4076700"/>
          <p14:tracePt t="84037" x="4476750" y="4083050"/>
          <p14:tracePt t="84047" x="4476750" y="4089400"/>
          <p14:tracePt t="84064" x="4464050" y="4095750"/>
          <p14:tracePt t="84081" x="4457700" y="4102100"/>
          <p14:tracePt t="84083" x="4457700" y="4108450"/>
          <p14:tracePt t="84098" x="4457700" y="4114800"/>
          <p14:tracePt t="84116" x="4457700" y="4121150"/>
          <p14:tracePt t="84131" x="4457700" y="4127500"/>
          <p14:tracePt t="84147" x="4470400" y="4146550"/>
          <p14:tracePt t="84164" x="4502150" y="4159250"/>
          <p14:tracePt t="84181" x="4527550" y="4178300"/>
          <p14:tracePt t="84198" x="4578350" y="4191000"/>
          <p14:tracePt t="84214" x="4622800" y="4203700"/>
          <p14:tracePt t="84231" x="4679950" y="4210050"/>
          <p14:tracePt t="84236" x="4692650" y="4210050"/>
          <p14:tracePt t="84248" x="4711700" y="4210050"/>
          <p14:tracePt t="84251" x="4718050" y="4210050"/>
          <p14:tracePt t="84264" x="4730750" y="4210050"/>
          <p14:tracePt t="84281" x="4737100" y="4210050"/>
          <p14:tracePt t="84301" x="4743450" y="4210050"/>
          <p14:tracePt t="84314" x="4749800" y="4210050"/>
          <p14:tracePt t="84340" x="4749800" y="4203700"/>
          <p14:tracePt t="84349" x="4749800" y="4197350"/>
          <p14:tracePt t="84365" x="4749800" y="4191000"/>
          <p14:tracePt t="84381" x="4749800" y="4178300"/>
          <p14:tracePt t="84398" x="4743450" y="4152900"/>
          <p14:tracePt t="84415" x="4737100" y="4133850"/>
          <p14:tracePt t="84431" x="4724400" y="4114800"/>
          <p14:tracePt t="84435" x="4718050" y="4114800"/>
          <p14:tracePt t="84448" x="4711700" y="4108450"/>
          <p14:tracePt t="84451" x="4705350" y="4102100"/>
          <p14:tracePt t="84464" x="4692650" y="4095750"/>
          <p14:tracePt t="84481" x="4673600" y="4095750"/>
          <p14:tracePt t="84498" x="4660900" y="4095750"/>
          <p14:tracePt t="84501" x="4648200" y="4095750"/>
          <p14:tracePt t="84515" x="4622800" y="4095750"/>
          <p14:tracePt t="84531" x="4597400" y="4095750"/>
          <p14:tracePt t="84547" x="4572000" y="4095750"/>
          <p14:tracePt t="84564" x="4540250" y="4095750"/>
          <p14:tracePt t="84581" x="4521200" y="4102100"/>
          <p14:tracePt t="84598" x="4502150" y="4108450"/>
          <p14:tracePt t="84614" x="4489450" y="4121150"/>
          <p14:tracePt t="84631" x="4483100" y="4127500"/>
          <p14:tracePt t="84647" x="4476750" y="4133850"/>
          <p14:tracePt t="84664" x="4476750" y="4140200"/>
          <p14:tracePt t="84681" x="4476750" y="4152900"/>
          <p14:tracePt t="84697" x="4476750" y="4159250"/>
          <p14:tracePt t="84714" x="4483100" y="4171950"/>
          <p14:tracePt t="84717" x="4495800" y="4178300"/>
          <p14:tracePt t="84731" x="4527550" y="4197350"/>
          <p14:tracePt t="84747" x="4572000" y="4210050"/>
          <p14:tracePt t="84764" x="4635500" y="4222750"/>
          <p14:tracePt t="84780" x="4673600" y="4229100"/>
          <p14:tracePt t="84797" x="4711700" y="4229100"/>
          <p14:tracePt t="84814" x="4718050" y="4229100"/>
          <p14:tracePt t="84830" x="4724400" y="4229100"/>
          <p14:tracePt t="84848" x="4730750" y="4222750"/>
          <p14:tracePt t="84864" x="4730750" y="4210050"/>
          <p14:tracePt t="84881" x="4730750" y="4191000"/>
          <p14:tracePt t="84898" x="4730750" y="4178300"/>
          <p14:tracePt t="84900" x="4724400" y="4159250"/>
          <p14:tracePt t="84914" x="4705350" y="4140200"/>
          <p14:tracePt t="84931" x="4679950" y="4127500"/>
          <p14:tracePt t="84947" x="4667250" y="4121150"/>
          <p14:tracePt t="84964" x="4654550" y="4121150"/>
          <p14:tracePt t="84980" x="4641850" y="4121150"/>
          <p14:tracePt t="84997" x="4629150" y="4127500"/>
          <p14:tracePt t="85014" x="4610100" y="4140200"/>
          <p14:tracePt t="85030" x="4597400" y="4165600"/>
          <p14:tracePt t="85047" x="4591050" y="4191000"/>
          <p14:tracePt t="85064" x="4591050" y="4210050"/>
          <p14:tracePt t="85080" x="4591050" y="4216400"/>
          <p14:tracePt t="85435" x="0" y="0"/>
        </p14:tracePtLst>
        <p14:tracePtLst>
          <p14:tracePt t="86454" x="5784850" y="4222750"/>
          <p14:tracePt t="86516" x="5791200" y="4222750"/>
          <p14:tracePt t="86525" x="5810250" y="4222750"/>
          <p14:tracePt t="86533" x="5822950" y="4222750"/>
          <p14:tracePt t="86547" x="5873750" y="4222750"/>
          <p14:tracePt t="86563" x="5924550" y="4222750"/>
          <p14:tracePt t="86580" x="5981700" y="4222750"/>
          <p14:tracePt t="86597" x="6038850" y="4222750"/>
          <p14:tracePt t="86613" x="6076950" y="4222750"/>
          <p14:tracePt t="86630" x="6108700" y="4222750"/>
          <p14:tracePt t="86797" x="6115050" y="4222750"/>
          <p14:tracePt t="86812" x="6121400" y="4210050"/>
          <p14:tracePt t="86821" x="6127750" y="4203700"/>
          <p14:tracePt t="86830" x="6127750" y="4197350"/>
          <p14:tracePt t="86847" x="6134100" y="4171950"/>
          <p14:tracePt t="86863" x="6134100" y="4152900"/>
          <p14:tracePt t="86880" x="6140450" y="4133850"/>
          <p14:tracePt t="86897" x="6140450" y="4114800"/>
          <p14:tracePt t="86901" x="6140450" y="4102100"/>
          <p14:tracePt t="86917" x="6134100" y="4089400"/>
          <p14:tracePt t="86933" x="6127750" y="4076700"/>
          <p14:tracePt t="86947" x="6121400" y="4070350"/>
          <p14:tracePt t="86964" x="6102350" y="4057650"/>
          <p14:tracePt t="86980" x="6096000" y="4051300"/>
          <p14:tracePt t="86997" x="6064250" y="4044950"/>
          <p14:tracePt t="87013" x="6019800" y="4032250"/>
          <p14:tracePt t="87030" x="5981700" y="4025900"/>
          <p14:tracePt t="87047" x="5937250" y="4019550"/>
          <p14:tracePt t="87052" x="5918200" y="4019550"/>
          <p14:tracePt t="87063" x="5911850" y="4019550"/>
          <p14:tracePt t="87080" x="5892800" y="4019550"/>
          <p14:tracePt t="87083" x="5886450" y="4019550"/>
          <p14:tracePt t="87096" x="5873750" y="4019550"/>
          <p14:tracePt t="87113" x="5861050" y="4025900"/>
          <p14:tracePt t="87131" x="5835650" y="4057650"/>
          <p14:tracePt t="87147" x="5822950" y="4076700"/>
          <p14:tracePt t="87164" x="5810250" y="4095750"/>
          <p14:tracePt t="87180" x="5803900" y="4114800"/>
          <p14:tracePt t="87197" x="5803900" y="4140200"/>
          <p14:tracePt t="87213" x="5803900" y="4165600"/>
          <p14:tracePt t="87230" x="5810250" y="4197350"/>
          <p14:tracePt t="87246" x="5829300" y="4222750"/>
          <p14:tracePt t="87263" x="5848350" y="4241800"/>
          <p14:tracePt t="87280" x="5873750" y="4260850"/>
          <p14:tracePt t="87283" x="5886450" y="4267200"/>
          <p14:tracePt t="87313" x="5905500" y="4267200"/>
          <p14:tracePt t="87330" x="5937250" y="4267200"/>
          <p14:tracePt t="87332" x="5962650" y="4267200"/>
          <p14:tracePt t="87347" x="6019800" y="4267200"/>
          <p14:tracePt t="87363" x="6057900" y="4254500"/>
          <p14:tracePt t="87379" x="6089650" y="4229100"/>
          <p14:tracePt t="87396" x="6115050" y="4216400"/>
          <p14:tracePt t="87413" x="6127750" y="4191000"/>
          <p14:tracePt t="87429" x="6134100" y="4171950"/>
          <p14:tracePt t="87446" x="6134100" y="4152900"/>
          <p14:tracePt t="87463" x="6134100" y="4127500"/>
          <p14:tracePt t="87479" x="6134100" y="4108450"/>
          <p14:tracePt t="87496" x="6127750" y="4102100"/>
          <p14:tracePt t="87513" x="6121400" y="4089400"/>
          <p14:tracePt t="87516" x="6115050" y="4083050"/>
          <p14:tracePt t="87541" x="6108700" y="4083050"/>
          <p14:tracePt t="87551" x="6102350" y="4083050"/>
          <p14:tracePt t="87563" x="6096000" y="4083050"/>
          <p14:tracePt t="87580" x="6083300" y="4083050"/>
          <p14:tracePt t="87597" x="6070600" y="4083050"/>
          <p14:tracePt t="87614" x="6045200" y="4089400"/>
          <p14:tracePt t="87630" x="6019800" y="4114800"/>
          <p14:tracePt t="87646" x="6000750" y="4133850"/>
          <p14:tracePt t="87663" x="5988050" y="4159250"/>
          <p14:tracePt t="87680" x="5981700" y="4171950"/>
          <p14:tracePt t="87696" x="5981700" y="4191000"/>
          <p14:tracePt t="87700" x="5981700" y="4203700"/>
          <p14:tracePt t="87713" x="5981700" y="4210050"/>
          <p14:tracePt t="87729" x="5981700" y="4216400"/>
          <p14:tracePt t="87749" x="5981700" y="4222750"/>
          <p14:tracePt t="87771" x="5988050" y="4222750"/>
          <p14:tracePt t="87780" x="6000750" y="4222750"/>
          <p14:tracePt t="87796" x="6032500" y="4222750"/>
          <p14:tracePt t="87813" x="6070600" y="4203700"/>
          <p14:tracePt t="87829" x="6089650" y="4178300"/>
          <p14:tracePt t="87846" x="6102350" y="4165600"/>
          <p14:tracePt t="87863" x="6102350" y="4152900"/>
          <p14:tracePt t="87880" x="6102350" y="4146550"/>
          <p14:tracePt t="87897" x="6096000" y="4133850"/>
          <p14:tracePt t="87900" x="6096000" y="4127500"/>
          <p14:tracePt t="87913" x="6083300" y="4121150"/>
          <p14:tracePt t="87930" x="6064250" y="4108450"/>
          <p14:tracePt t="87947" x="6038850" y="4108450"/>
          <p14:tracePt t="87963" x="6019800" y="4108450"/>
          <p14:tracePt t="87980" x="5981700" y="4108450"/>
          <p14:tracePt t="87996" x="5956300" y="4114800"/>
          <p14:tracePt t="88012" x="5949950" y="4133850"/>
          <p14:tracePt t="88029" x="5937250" y="4146550"/>
          <p14:tracePt t="88046" x="5937250" y="4152900"/>
          <p14:tracePt t="88109" x="5937250" y="4159250"/>
          <p14:tracePt t="88125" x="5943600" y="4159250"/>
          <p14:tracePt t="88134" x="5949950" y="4159250"/>
          <p14:tracePt t="88148" x="5956300" y="4146550"/>
          <p14:tracePt t="88163" x="5962650" y="4140200"/>
          <p14:tracePt t="88180" x="5962650" y="4121150"/>
          <p14:tracePt t="88196" x="5969000" y="4121150"/>
          <p14:tracePt t="88515" x="0" y="0"/>
        </p14:tracePtLst>
        <p14:tracePtLst>
          <p14:tracePt t="90189" x="5822950" y="5232400"/>
          <p14:tracePt t="90220" x="5822950" y="5238750"/>
          <p14:tracePt t="90228" x="5822950" y="5257800"/>
          <p14:tracePt t="90237" x="5822950" y="5270500"/>
          <p14:tracePt t="90246" x="5822950" y="5295900"/>
          <p14:tracePt t="90262" x="5822950" y="5353050"/>
          <p14:tracePt t="90279" x="5822950" y="5429250"/>
          <p14:tracePt t="90284" x="5822950" y="5467350"/>
          <p14:tracePt t="90296" x="5822950" y="5511800"/>
          <p14:tracePt t="90312" x="5822950" y="5632450"/>
          <p14:tracePt t="90329" x="5848350" y="5753100"/>
          <p14:tracePt t="90333" x="5867400" y="5797550"/>
          <p14:tracePt t="90347" x="5892800" y="5886450"/>
          <p14:tracePt t="90364" x="5924550" y="5962650"/>
          <p14:tracePt t="90379" x="5949950" y="6032500"/>
          <p14:tracePt t="90395" x="5988050" y="6096000"/>
          <p14:tracePt t="90412" x="6019800" y="6140450"/>
          <p14:tracePt t="90429" x="6051550" y="6178550"/>
          <p14:tracePt t="90445" x="6089650" y="6216650"/>
          <p14:tracePt t="90462" x="6140450" y="6242050"/>
          <p14:tracePt t="90478" x="6203950" y="6267450"/>
          <p14:tracePt t="90495" x="6305550" y="6299200"/>
          <p14:tracePt t="90512" x="6445250" y="6330950"/>
          <p14:tracePt t="90516" x="6527800" y="6350000"/>
          <p14:tracePt t="90529" x="6629400" y="6369050"/>
          <p14:tracePt t="90545" x="6896100" y="6419850"/>
          <p14:tracePt t="90563" x="7391400" y="6457950"/>
          <p14:tracePt t="90579" x="7620000" y="6457950"/>
          <p14:tracePt t="90595" x="7823200" y="6457950"/>
          <p14:tracePt t="90612" x="7981950" y="6457950"/>
          <p14:tracePt t="90629" x="8096250" y="6457950"/>
          <p14:tracePt t="90645" x="8185150" y="6457950"/>
          <p14:tracePt t="90662" x="8229600" y="6457950"/>
          <p14:tracePt t="90679" x="8280400" y="6451600"/>
          <p14:tracePt t="90696" x="8337550" y="6445250"/>
          <p14:tracePt t="90712" x="8407400" y="6432550"/>
          <p14:tracePt t="90715" x="8451850" y="6426200"/>
          <p14:tracePt t="90729" x="8496300" y="6419850"/>
          <p14:tracePt t="90731" x="8528050" y="6413500"/>
          <p14:tracePt t="90745" x="8578850" y="6394450"/>
          <p14:tracePt t="90762" x="8731250" y="6362700"/>
          <p14:tracePt t="90778" x="8832850" y="6350000"/>
          <p14:tracePt t="90795" x="8902700" y="6324600"/>
          <p14:tracePt t="90812" x="8928100" y="6305550"/>
          <p14:tracePt t="90829" x="8947150" y="6280150"/>
          <p14:tracePt t="90845" x="8953500" y="6254750"/>
          <p14:tracePt t="90862" x="8953500" y="6216650"/>
          <p14:tracePt t="90879" x="8953500" y="6172200"/>
          <p14:tracePt t="90896" x="8953500" y="6115050"/>
          <p14:tracePt t="90912" x="8940800" y="6070600"/>
          <p14:tracePt t="90915" x="8934450" y="6032500"/>
          <p14:tracePt t="90929" x="8928100" y="6000750"/>
          <p14:tracePt t="90945" x="8909050" y="5930900"/>
          <p14:tracePt t="90963" x="8864600" y="5810250"/>
          <p14:tracePt t="90978" x="8832850" y="5740400"/>
          <p14:tracePt t="90995" x="8807450" y="5670550"/>
          <p14:tracePt t="91012" x="8794750" y="5619750"/>
          <p14:tracePt t="91028" x="8782050" y="5575300"/>
          <p14:tracePt t="91045" x="8775700" y="5549900"/>
          <p14:tracePt t="91062" x="8763000" y="5505450"/>
          <p14:tracePt t="91078" x="8750300" y="5473700"/>
          <p14:tracePt t="91095" x="8731250" y="5441950"/>
          <p14:tracePt t="91112" x="8718550" y="5416550"/>
          <p14:tracePt t="91129" x="8693150" y="5384800"/>
          <p14:tracePt t="91132" x="8686800" y="5378450"/>
          <p14:tracePt t="91145" x="8674100" y="5365750"/>
          <p14:tracePt t="91149" x="8674100" y="5353050"/>
          <p14:tracePt t="91163" x="8661400" y="5346700"/>
          <p14:tracePt t="91179" x="8648700" y="5327650"/>
          <p14:tracePt t="91195" x="8636000" y="5321300"/>
          <p14:tracePt t="91211" x="8629650" y="5308600"/>
          <p14:tracePt t="91228" x="8623300" y="5308600"/>
          <p14:tracePt t="91245" x="8623300" y="5302250"/>
          <p14:tracePt t="91444" x="8616950" y="5302250"/>
          <p14:tracePt t="91444" x="0" y="0"/>
        </p14:tracePtLst>
        <p14:tracePtLst>
          <p14:tracePt t="93189" x="5842000" y="4070350"/>
          <p14:tracePt t="93269" x="5842000" y="4076700"/>
          <p14:tracePt t="93277" x="5842000" y="4089400"/>
          <p14:tracePt t="93285" x="5842000" y="4095750"/>
          <p14:tracePt t="93294" x="5842000" y="4121150"/>
          <p14:tracePt t="93311" x="5854700" y="4159250"/>
          <p14:tracePt t="93327" x="5861050" y="4184650"/>
          <p14:tracePt t="93344" x="5880100" y="4203700"/>
          <p14:tracePt t="93361" x="5892800" y="4216400"/>
          <p14:tracePt t="93377" x="5911850" y="4222750"/>
          <p14:tracePt t="93394" x="5930900" y="4229100"/>
          <p14:tracePt t="93411" x="5943600" y="4229100"/>
          <p14:tracePt t="93428" x="5956300" y="4229100"/>
          <p14:tracePt t="93445" x="5994400" y="4222750"/>
          <p14:tracePt t="93461" x="6026150" y="4203700"/>
          <p14:tracePt t="93478" x="6057900" y="4178300"/>
          <p14:tracePt t="93494" x="6083300" y="4159250"/>
          <p14:tracePt t="93511" x="6102350" y="4127500"/>
          <p14:tracePt t="93528" x="6121400" y="4095750"/>
          <p14:tracePt t="93531" x="6127750" y="4083050"/>
          <p14:tracePt t="93544" x="6127750" y="4076700"/>
          <p14:tracePt t="93561" x="6127750" y="4057650"/>
          <p14:tracePt t="93563" x="6127750" y="4051300"/>
          <p14:tracePt t="93580" x="6127750" y="4044950"/>
          <p14:tracePt t="93594" x="6127750" y="4032250"/>
          <p14:tracePt t="93611" x="6121400" y="4025900"/>
          <p14:tracePt t="93627" x="6108700" y="4025900"/>
          <p14:tracePt t="93644" x="6089650" y="4025900"/>
          <p14:tracePt t="93661" x="6051550" y="4025900"/>
          <p14:tracePt t="93677" x="6007100" y="4025900"/>
          <p14:tracePt t="93694" x="5956300" y="4038600"/>
          <p14:tracePt t="93711" x="5905500" y="4064000"/>
          <p14:tracePt t="93728" x="5861050" y="4089400"/>
          <p14:tracePt t="93744" x="5835650" y="4127500"/>
          <p14:tracePt t="93747" x="5829300" y="4140200"/>
          <p14:tracePt t="93761" x="5829300" y="4146550"/>
          <p14:tracePt t="93777" x="5829300" y="4165600"/>
          <p14:tracePt t="93779" x="5829300" y="4178300"/>
          <p14:tracePt t="93794" x="5835650" y="4184650"/>
          <p14:tracePt t="93820" x="5842000" y="4184650"/>
          <p14:tracePt t="93827" x="5854700" y="4184650"/>
          <p14:tracePt t="93844" x="5873750" y="4184650"/>
          <p14:tracePt t="93860" x="5911850" y="4178300"/>
          <p14:tracePt t="93877" x="5937250" y="4159250"/>
          <p14:tracePt t="93894" x="5956300" y="4127500"/>
          <p14:tracePt t="93911" x="5956300" y="4114800"/>
          <p14:tracePt t="93928" x="5956300" y="4108450"/>
          <p14:tracePt t="94028" x="5956300" y="4127500"/>
          <p14:tracePt t="94044" x="5956300" y="4140200"/>
          <p14:tracePt t="94052" x="5956300" y="4152900"/>
          <p14:tracePt t="94068" x="5956300" y="4159250"/>
          <p14:tracePt t="94139" x="5956300" y="4152900"/>
          <p14:tracePt t="94148" x="5962650" y="4146550"/>
          <p14:tracePt t="94155" x="5969000" y="4127500"/>
          <p14:tracePt t="94163" x="5969000" y="4114800"/>
          <p14:tracePt t="94177" x="5969000" y="4108450"/>
          <p14:tracePt t="94194" x="5969000" y="4089400"/>
          <p14:tracePt t="94261" x="5962650" y="4102100"/>
          <p14:tracePt t="94269" x="5962650" y="4114800"/>
          <p14:tracePt t="94277" x="5962650" y="4127500"/>
          <p14:tracePt t="94294" x="5962650" y="4152900"/>
          <p14:tracePt t="94357" x="5962650" y="4159250"/>
          <p14:tracePt t="94373" x="5969000" y="4159250"/>
          <p14:tracePt t="94389" x="5969000" y="4152900"/>
          <p14:tracePt t="94397" x="5975350" y="4152900"/>
          <p14:tracePt t="94557" x="5981700" y="4152900"/>
          <p14:tracePt t="94574" x="5994400" y="4152900"/>
          <p14:tracePt t="95556" x="0" y="0"/>
        </p14:tracePtLst>
        <p14:tracePtLst>
          <p14:tracePt t="96270" x="5924550" y="4013200"/>
          <p14:tracePt t="96285" x="5918200" y="4013200"/>
          <p14:tracePt t="96309" x="5911850" y="4019550"/>
          <p14:tracePt t="96325" x="5905500" y="4038600"/>
          <p14:tracePt t="96335" x="5905500" y="4044950"/>
          <p14:tracePt t="96344" x="5905500" y="4070350"/>
          <p14:tracePt t="96360" x="5905500" y="4121150"/>
          <p14:tracePt t="96377" x="5905500" y="4184650"/>
          <p14:tracePt t="96382" x="5905500" y="4216400"/>
          <p14:tracePt t="96394" x="5918200" y="4241800"/>
          <p14:tracePt t="96411" x="5956300" y="4292600"/>
          <p14:tracePt t="96428" x="5969000" y="4311650"/>
          <p14:tracePt t="96446" x="5981700" y="4311650"/>
          <p14:tracePt t="96460" x="6000750" y="4311650"/>
          <p14:tracePt t="96478" x="6032500" y="4305300"/>
          <p14:tracePt t="96494" x="6070600" y="4286250"/>
          <p14:tracePt t="96511" x="6089650" y="4254500"/>
          <p14:tracePt t="96527" x="6102350" y="4222750"/>
          <p14:tracePt t="96532" x="6102350" y="4203700"/>
          <p14:tracePt t="96543" x="6108700" y="4171950"/>
          <p14:tracePt t="96560" x="6108700" y="4146550"/>
          <p14:tracePt t="96563" x="6108700" y="4127500"/>
          <p14:tracePt t="96576" x="6108700" y="4108450"/>
          <p14:tracePt t="96593" x="6108700" y="4089400"/>
          <p14:tracePt t="96610" x="6102350" y="4076700"/>
          <p14:tracePt t="96626" x="6096000" y="4076700"/>
          <p14:tracePt t="96644" x="6089650" y="4076700"/>
          <p14:tracePt t="96660" x="6070600" y="4076700"/>
          <p14:tracePt t="96677" x="6045200" y="4076700"/>
          <p14:tracePt t="96694" x="6013450" y="4083050"/>
          <p14:tracePt t="96710" x="5988050" y="4089400"/>
          <p14:tracePt t="96727" x="5975350" y="4102100"/>
          <p14:tracePt t="96743" x="5969000" y="4108450"/>
          <p14:tracePt t="96877" x="5969000" y="4102100"/>
          <p14:tracePt t="97123" x="0" y="0"/>
        </p14:tracePtLst>
        <p14:tracePtLst>
          <p14:tracePt t="98926" x="2425700" y="4514850"/>
          <p14:tracePt t="99015" x="2432050" y="4521200"/>
          <p14:tracePt t="99024" x="2438400" y="4521200"/>
          <p14:tracePt t="99032" x="2463800" y="4527550"/>
          <p14:tracePt t="99043" x="2533650" y="4527550"/>
          <p14:tracePt t="99059" x="2705100" y="4527550"/>
          <p14:tracePt t="99076" x="2927350" y="4527550"/>
          <p14:tracePt t="99092" x="3206750" y="4527550"/>
          <p14:tracePt t="99109" x="3511550" y="4527550"/>
          <p14:tracePt t="99126" x="3759200" y="4527550"/>
          <p14:tracePt t="99142" x="3968750" y="4527550"/>
          <p14:tracePt t="99159" x="4133850" y="4527550"/>
          <p14:tracePt t="99176" x="4305300" y="4527550"/>
          <p14:tracePt t="99193" x="4464050" y="4527550"/>
          <p14:tracePt t="99195" x="4527550" y="4527550"/>
          <p14:tracePt t="99209" x="4591050" y="4527550"/>
          <p14:tracePt t="99226" x="4699000" y="4527550"/>
          <p14:tracePt t="99243" x="4711700" y="4527550"/>
          <p14:tracePt t="99259" x="4718050" y="4527550"/>
          <p14:tracePt t="99947" x="4724400" y="4527550"/>
          <p14:tracePt t="99962" x="4730750" y="4527550"/>
          <p14:tracePt t="99978" x="4730750" y="4514850"/>
          <p14:tracePt t="99986" x="4718050" y="4502150"/>
          <p14:tracePt t="99995" x="4705350" y="4489450"/>
          <p14:tracePt t="100008" x="4692650" y="4476750"/>
          <p14:tracePt t="100025" x="4673600" y="4464050"/>
          <p14:tracePt t="100027" x="4660900" y="4457700"/>
          <p14:tracePt t="100042" x="4641850" y="4445000"/>
          <p14:tracePt t="100058" x="4584700" y="4406900"/>
          <p14:tracePt t="100075" x="4533900" y="4381500"/>
          <p14:tracePt t="100092" x="4470400" y="4356100"/>
          <p14:tracePt t="100108" x="4400550" y="4324350"/>
          <p14:tracePt t="100125" x="4324350" y="4298950"/>
          <p14:tracePt t="100142" x="4248150" y="4273550"/>
          <p14:tracePt t="100158" x="4159250" y="4260850"/>
          <p14:tracePt t="100175" x="4032250" y="4229100"/>
          <p14:tracePt t="100192" x="3892550" y="4203700"/>
          <p14:tracePt t="100208" x="3752850" y="4178300"/>
          <p14:tracePt t="100225" x="3613150" y="4171950"/>
          <p14:tracePt t="100242" x="3467100" y="4171950"/>
          <p14:tracePt t="100243" x="3390900" y="4171950"/>
          <p14:tracePt t="100258" x="3244850" y="4171950"/>
          <p14:tracePt t="100275" x="3086100" y="4171950"/>
          <p14:tracePt t="100291" x="2927350" y="4171950"/>
          <p14:tracePt t="100308" x="2787650" y="4171950"/>
          <p14:tracePt t="100325" x="2692400" y="4171950"/>
          <p14:tracePt t="100341" x="2603500" y="4178300"/>
          <p14:tracePt t="100358" x="2533650" y="4191000"/>
          <p14:tracePt t="100375" x="2463800" y="4203700"/>
          <p14:tracePt t="100391" x="2400300" y="4222750"/>
          <p14:tracePt t="100408" x="2336800" y="4235450"/>
          <p14:tracePt t="100425" x="2298700" y="4254500"/>
          <p14:tracePt t="100442" x="2254250" y="4273550"/>
          <p14:tracePt t="100458" x="2247900" y="4279900"/>
          <p14:tracePt t="100475" x="2241550" y="4286250"/>
          <p14:tracePt t="100492" x="2241550" y="4298950"/>
          <p14:tracePt t="100508" x="2241550" y="4311650"/>
          <p14:tracePt t="100525" x="2241550" y="4337050"/>
          <p14:tracePt t="100542" x="2254250" y="4349750"/>
          <p14:tracePt t="100558" x="2273300" y="4381500"/>
          <p14:tracePt t="100575" x="2305050" y="4413250"/>
          <p14:tracePt t="100592" x="2355850" y="4445000"/>
          <p14:tracePt t="100609" x="2432050" y="4483100"/>
          <p14:tracePt t="100613" x="2476500" y="4495800"/>
          <p14:tracePt t="100626" x="2520950" y="4508500"/>
          <p14:tracePt t="100642" x="2622550" y="4540250"/>
          <p14:tracePt t="100659" x="2806700" y="4572000"/>
          <p14:tracePt t="100675" x="2940050" y="4591050"/>
          <p14:tracePt t="100692" x="3079750" y="4597400"/>
          <p14:tracePt t="100709" x="3225800" y="4597400"/>
          <p14:tracePt t="100725" x="3365500" y="4597400"/>
          <p14:tracePt t="100742" x="3492500" y="4597400"/>
          <p14:tracePt t="100758" x="3587750" y="4597400"/>
          <p14:tracePt t="100775" x="3663950" y="4597400"/>
          <p14:tracePt t="100792" x="3708400" y="4597400"/>
          <p14:tracePt t="100795" x="3727450" y="4597400"/>
          <p14:tracePt t="100808" x="3752850" y="4597400"/>
          <p14:tracePt t="100811" x="3771900" y="4597400"/>
          <p14:tracePt t="100825" x="3797300" y="4597400"/>
          <p14:tracePt t="100842" x="3867150" y="4591050"/>
          <p14:tracePt t="100859" x="3898900" y="4584700"/>
          <p14:tracePt t="100875" x="3924300" y="4578350"/>
          <p14:tracePt t="100892" x="3937000" y="4578350"/>
          <p14:tracePt t="100909" x="3949700" y="4578350"/>
          <p14:tracePt t="100925" x="3968750" y="4578350"/>
          <p14:tracePt t="100942" x="4013200" y="4578350"/>
          <p14:tracePt t="100958" x="4057650" y="4578350"/>
          <p14:tracePt t="100975" x="4114800" y="4578350"/>
          <p14:tracePt t="100991" x="4159250" y="4578350"/>
          <p14:tracePt t="101008" x="4210050" y="4578350"/>
          <p14:tracePt t="101025" x="4254500" y="4578350"/>
          <p14:tracePt t="101028" x="4279900" y="4578350"/>
          <p14:tracePt t="101042" x="4311650" y="4578350"/>
          <p14:tracePt t="101059" x="4413250" y="4578350"/>
          <p14:tracePt t="101075" x="4464050" y="4572000"/>
          <p14:tracePt t="101091" x="4489450" y="4565650"/>
          <p14:tracePt t="101108" x="4502150" y="4565650"/>
          <p14:tracePt t="101396" x="0" y="0"/>
        </p14:tracePtLst>
        <p14:tracePtLst>
          <p14:tracePt t="102110" x="2387600" y="4292600"/>
          <p14:tracePt t="102133" x="2381250" y="4298950"/>
          <p14:tracePt t="102150" x="2381250" y="4305300"/>
          <p14:tracePt t="102158" x="2381250" y="4311650"/>
          <p14:tracePt t="102165" x="2381250" y="4337050"/>
          <p14:tracePt t="102175" x="2387600" y="4349750"/>
          <p14:tracePt t="102192" x="2406650" y="4381500"/>
          <p14:tracePt t="102208" x="2438400" y="4419600"/>
          <p14:tracePt t="102213" x="2457450" y="4438650"/>
          <p14:tracePt t="102225" x="2489200" y="4457700"/>
          <p14:tracePt t="102242" x="2578100" y="4495800"/>
          <p14:tracePt t="102259" x="2774950" y="4552950"/>
          <p14:tracePt t="102275" x="2971800" y="4591050"/>
          <p14:tracePt t="102291" x="3175000" y="4629150"/>
          <p14:tracePt t="102308" x="3384550" y="4660900"/>
          <p14:tracePt t="102325" x="3587750" y="4667250"/>
          <p14:tracePt t="102341" x="3803650" y="4667250"/>
          <p14:tracePt t="102358" x="4025900" y="4667250"/>
          <p14:tracePt t="102375" x="4229100" y="4667250"/>
          <p14:tracePt t="102391" x="4387850" y="4667250"/>
          <p14:tracePt t="102408" x="4470400" y="4667250"/>
          <p14:tracePt t="102425" x="4527550" y="4660900"/>
          <p14:tracePt t="102427" x="4540250" y="4660900"/>
          <p14:tracePt t="102441" x="4559300" y="4654550"/>
          <p14:tracePt t="102459" x="4578350" y="4648200"/>
          <p14:tracePt t="102475" x="4610100" y="4648200"/>
          <p14:tracePt t="102491" x="4629150" y="4641850"/>
          <p14:tracePt t="102509" x="4641850" y="4641850"/>
          <p14:tracePt t="102524" x="4660900" y="4635500"/>
          <p14:tracePt t="102541" x="4667250" y="4629150"/>
          <p14:tracePt t="102563" x="4679950" y="4622800"/>
          <p14:tracePt t="102589" x="4686300" y="4603750"/>
          <p14:tracePt t="102596" x="4692650" y="4591050"/>
          <p14:tracePt t="102612" x="4699000" y="4572000"/>
          <p14:tracePt t="102624" x="4699000" y="4565650"/>
          <p14:tracePt t="102641" x="4699000" y="4546600"/>
          <p14:tracePt t="102658" x="4699000" y="4521200"/>
          <p14:tracePt t="102659" x="4699000" y="4514850"/>
          <p14:tracePt t="102675" x="4699000" y="4495800"/>
          <p14:tracePt t="102691" x="4699000" y="4470400"/>
          <p14:tracePt t="102708" x="4692650" y="4445000"/>
          <p14:tracePt t="102724" x="4679950" y="4419600"/>
          <p14:tracePt t="102741" x="4679950" y="4413250"/>
          <p14:tracePt t="102758" x="4667250" y="4400550"/>
          <p14:tracePt t="102774" x="4660900" y="4394200"/>
          <p14:tracePt t="102791" x="4641850" y="4381500"/>
          <p14:tracePt t="102808" x="4616450" y="4356100"/>
          <p14:tracePt t="102824" x="4565650" y="4330700"/>
          <p14:tracePt t="102841" x="4489450" y="4298950"/>
          <p14:tracePt t="102843" x="4445000" y="4286250"/>
          <p14:tracePt t="102858" x="4337050" y="4248150"/>
          <p14:tracePt t="102874" x="4222750" y="4222750"/>
          <p14:tracePt t="102891" x="4127500" y="4210050"/>
          <p14:tracePt t="102908" x="4038600" y="4191000"/>
          <p14:tracePt t="102924" x="3956050" y="4178300"/>
          <p14:tracePt t="102941" x="3886200" y="4165600"/>
          <p14:tracePt t="102958" x="3835400" y="4165600"/>
          <p14:tracePt t="102975" x="3759200" y="4165600"/>
          <p14:tracePt t="102991" x="3670300" y="4165600"/>
          <p14:tracePt t="103009" x="3581400" y="4171950"/>
          <p14:tracePt t="103013" x="3549650" y="4178300"/>
          <p14:tracePt t="103025" x="3511550" y="4184650"/>
          <p14:tracePt t="103032" x="3479800" y="4191000"/>
          <p14:tracePt t="103041" x="3460750" y="4197350"/>
          <p14:tracePt t="103058" x="3422650" y="4210050"/>
          <p14:tracePt t="103060" x="3416300" y="4216400"/>
          <p14:tracePt t="103074" x="3409950" y="4222750"/>
          <p14:tracePt t="103155" x="0" y="0"/>
        </p14:tracePtLst>
        <p14:tracePtLst>
          <p14:tracePt t="104422" x="6438900" y="5797550"/>
          <p14:tracePt t="104511" x="6445250" y="5797550"/>
          <p14:tracePt t="104520" x="6451600" y="5797550"/>
          <p14:tracePt t="104529" x="6470650" y="5797550"/>
          <p14:tracePt t="104541" x="6546850" y="5810250"/>
          <p14:tracePt t="104557" x="6648450" y="5829300"/>
          <p14:tracePt t="104574" x="6775450" y="5842000"/>
          <p14:tracePt t="104591" x="6896100" y="5842000"/>
          <p14:tracePt t="104607" x="7023100" y="5842000"/>
          <p14:tracePt t="104624" x="7124700" y="5842000"/>
          <p14:tracePt t="104628" x="7181850" y="5842000"/>
          <p14:tracePt t="104640" x="7226300" y="5842000"/>
          <p14:tracePt t="104657" x="7302500" y="5842000"/>
          <p14:tracePt t="104659" x="7334250" y="5842000"/>
          <p14:tracePt t="104674" x="7353300" y="5842000"/>
          <p14:tracePt t="104691" x="7423150" y="5842000"/>
          <p14:tracePt t="104707" x="7454900" y="5842000"/>
          <p14:tracePt t="104724" x="7473950" y="5842000"/>
          <p14:tracePt t="104740" x="7486650" y="5842000"/>
          <p14:tracePt t="104757" x="7493000" y="5842000"/>
          <p14:tracePt t="104774" x="7499350" y="5842000"/>
          <p14:tracePt t="104790" x="7505700" y="5842000"/>
          <p14:tracePt t="104807" x="7518400" y="5842000"/>
          <p14:tracePt t="104824" x="7524750" y="5842000"/>
          <p14:tracePt t="104840" x="7531100" y="5842000"/>
          <p14:tracePt t="104857" x="7543800" y="5842000"/>
          <p14:tracePt t="104875" x="7556500" y="5842000"/>
          <p14:tracePt t="104891" x="7575550" y="5842000"/>
          <p14:tracePt t="104907" x="7594600" y="5842000"/>
          <p14:tracePt t="104924" x="7613650" y="5842000"/>
          <p14:tracePt t="104941" x="7645400" y="5842000"/>
          <p14:tracePt t="104957" x="7664450" y="5835650"/>
          <p14:tracePt t="104974" x="7677150" y="5822950"/>
          <p14:tracePt t="104990" x="7689850" y="5816600"/>
          <p14:tracePt t="105008" x="7696200" y="5803900"/>
          <p14:tracePt t="105011" x="7696200" y="5797550"/>
          <p14:tracePt t="105040" x="7696200" y="5778500"/>
          <p14:tracePt t="105057" x="7702550" y="5765800"/>
          <p14:tracePt t="105059" x="7702550" y="5759450"/>
          <p14:tracePt t="105074" x="7702550" y="5740400"/>
          <p14:tracePt t="105091" x="7702550" y="5721350"/>
          <p14:tracePt t="105107" x="7696200" y="5702300"/>
          <p14:tracePt t="105124" x="7670800" y="5683250"/>
          <p14:tracePt t="105140" x="7651750" y="5664200"/>
          <p14:tracePt t="105157" x="7626350" y="5657850"/>
          <p14:tracePt t="105174" x="7600950" y="5645150"/>
          <p14:tracePt t="105191" x="7562850" y="5632450"/>
          <p14:tracePt t="105207" x="7505700" y="5619750"/>
          <p14:tracePt t="105224" x="7435850" y="5607050"/>
          <p14:tracePt t="105227" x="7404100" y="5600700"/>
          <p14:tracePt t="105240" x="7366000" y="5594350"/>
          <p14:tracePt t="105258" x="7277100" y="5575300"/>
          <p14:tracePt t="105261" x="7239000" y="5575300"/>
          <p14:tracePt t="105274" x="7181850" y="5575300"/>
          <p14:tracePt t="105291" x="7010400" y="5575300"/>
          <p14:tracePt t="105307" x="6908800" y="5575300"/>
          <p14:tracePt t="105323" x="6819900" y="5575300"/>
          <p14:tracePt t="105340" x="6762750" y="5575300"/>
          <p14:tracePt t="105357" x="6718300" y="5575300"/>
          <p14:tracePt t="105374" x="6667500" y="5575300"/>
          <p14:tracePt t="105390" x="6635750" y="5581650"/>
          <p14:tracePt t="105407" x="6597650" y="5588000"/>
          <p14:tracePt t="105424" x="6565900" y="5594350"/>
          <p14:tracePt t="105427" x="6546850" y="5600700"/>
          <p14:tracePt t="105440" x="6534150" y="5607050"/>
          <p14:tracePt t="105457" x="6521450" y="5613400"/>
          <p14:tracePt t="105460" x="6515100" y="5613400"/>
          <p14:tracePt t="105474" x="6515100" y="5619750"/>
          <p14:tracePt t="105491" x="6496050" y="5632450"/>
          <p14:tracePt t="105507" x="6489700" y="5645150"/>
          <p14:tracePt t="105524" x="6483350" y="5651500"/>
          <p14:tracePt t="105540" x="6477000" y="5664200"/>
          <p14:tracePt t="105557" x="6464300" y="5676900"/>
          <p14:tracePt t="105574" x="6457950" y="5683250"/>
          <p14:tracePt t="105590" x="6451600" y="5702300"/>
          <p14:tracePt t="105623" x="6451600" y="5708650"/>
          <p14:tracePt t="105640" x="6451600" y="5721350"/>
          <p14:tracePt t="105673" x="6457950" y="5740400"/>
          <p14:tracePt t="105691" x="6508750" y="5753100"/>
          <p14:tracePt t="105707" x="6584950" y="5778500"/>
          <p14:tracePt t="105724" x="6699250" y="5797550"/>
          <p14:tracePt t="105740" x="6858000" y="5835650"/>
          <p14:tracePt t="105757" x="7061200" y="5867400"/>
          <p14:tracePt t="105774" x="7251700" y="5892800"/>
          <p14:tracePt t="105790" x="7410450" y="5905500"/>
          <p14:tracePt t="105806" x="7531100" y="5905500"/>
          <p14:tracePt t="105823" x="7607300" y="5905500"/>
          <p14:tracePt t="105840" x="7664450" y="5905500"/>
          <p14:tracePt t="105857" x="7689850" y="5892800"/>
          <p14:tracePt t="105873" x="7702550" y="5886450"/>
          <p14:tracePt t="105875" x="7702550" y="5880100"/>
          <p14:tracePt t="105893" x="7708900" y="5867400"/>
          <p14:tracePt t="105909" x="7708900" y="5854700"/>
          <p14:tracePt t="105923" x="7708900" y="5835650"/>
          <p14:tracePt t="105941" x="7708900" y="5803900"/>
          <p14:tracePt t="105957" x="7708900" y="5772150"/>
          <p14:tracePt t="105974" x="7696200" y="5753100"/>
          <p14:tracePt t="105990" x="7696200" y="5740400"/>
          <p14:tracePt t="106008" x="7689850" y="5727700"/>
          <p14:tracePt t="106024" x="7683500" y="5715000"/>
          <p14:tracePt t="106028" x="7677150" y="5708650"/>
          <p14:tracePt t="106045" x="7670800" y="5695950"/>
          <p14:tracePt t="106069" x="7670800" y="5689600"/>
          <p14:tracePt t="106315" x="0" y="0"/>
        </p14:tracePtLst>
        <p14:tracePtLst>
          <p14:tracePt t="107836" x="2425700" y="4826000"/>
          <p14:tracePt t="107917" x="2438400" y="4826000"/>
          <p14:tracePt t="107926" x="2444750" y="4826000"/>
          <p14:tracePt t="107939" x="2470150" y="4826000"/>
          <p14:tracePt t="107957" x="2520950" y="4826000"/>
          <p14:tracePt t="107974" x="2603500" y="4832350"/>
          <p14:tracePt t="107990" x="2724150" y="4851400"/>
          <p14:tracePt t="108007" x="2876550" y="4876800"/>
          <p14:tracePt t="108012" x="2965450" y="4895850"/>
          <p14:tracePt t="108022" x="3048000" y="4908550"/>
          <p14:tracePt t="108039" x="3219450" y="4933950"/>
          <p14:tracePt t="108056" x="3390900" y="4946650"/>
          <p14:tracePt t="108073" x="3524250" y="4946650"/>
          <p14:tracePt t="108076" x="3581400" y="4946650"/>
          <p14:tracePt t="108089" x="3625850" y="4946650"/>
          <p14:tracePt t="108106" x="3670300" y="4946650"/>
          <p14:tracePt t="108122" x="3746500" y="4940300"/>
          <p14:tracePt t="108139" x="3803650" y="4927600"/>
          <p14:tracePt t="108156" x="3892550" y="4914900"/>
          <p14:tracePt t="108172" x="4000500" y="4914900"/>
          <p14:tracePt t="108189" x="4127500" y="4914900"/>
          <p14:tracePt t="108206" x="4235450" y="4914900"/>
          <p14:tracePt t="108223" x="4337050" y="4914900"/>
          <p14:tracePt t="108239" x="4476750" y="4921250"/>
          <p14:tracePt t="108256" x="4610100" y="4946650"/>
          <p14:tracePt t="108259" x="4673600" y="4959350"/>
          <p14:tracePt t="108273" x="4737100" y="4965700"/>
          <p14:tracePt t="108289" x="4838700" y="4984750"/>
          <p14:tracePt t="108306" x="4889500" y="4991100"/>
          <p14:tracePt t="108308" x="4908550" y="4991100"/>
          <p14:tracePt t="108323" x="4927600" y="4991100"/>
          <p14:tracePt t="108339" x="4940300" y="4991100"/>
          <p14:tracePt t="108356" x="4953000" y="4991100"/>
          <p14:tracePt t="108372" x="4978400" y="4984750"/>
          <p14:tracePt t="108389" x="4991100" y="4984750"/>
          <p14:tracePt t="108406" x="5016500" y="4972050"/>
          <p14:tracePt t="108423" x="5029200" y="4965700"/>
          <p14:tracePt t="108440" x="5041900" y="4959350"/>
          <p14:tracePt t="108444" x="5048250" y="4953000"/>
          <p14:tracePt t="108457" x="5048250" y="4946650"/>
          <p14:tracePt t="108473" x="5067300" y="4940300"/>
          <p14:tracePt t="108489" x="5073650" y="4927600"/>
          <p14:tracePt t="108491" x="5080000" y="4927600"/>
          <p14:tracePt t="108507" x="5080000" y="4908550"/>
          <p14:tracePt t="108523" x="5080000" y="4889500"/>
          <p14:tracePt t="108540" x="5080000" y="4876800"/>
          <p14:tracePt t="108556" x="5080000" y="4857750"/>
          <p14:tracePt t="108573" x="5080000" y="4845050"/>
          <p14:tracePt t="108589" x="5080000" y="4838700"/>
          <p14:tracePt t="108612" x="5073650" y="4826000"/>
          <p14:tracePt t="108622" x="5073650" y="4819650"/>
          <p14:tracePt t="108644" x="5067300" y="4819650"/>
          <p14:tracePt t="108656" x="5060950" y="4813300"/>
          <p14:tracePt t="108672" x="5054600" y="4806950"/>
          <p14:tracePt t="108689" x="5048250" y="4800600"/>
          <p14:tracePt t="108706" x="5035550" y="4794250"/>
          <p14:tracePt t="108723" x="5035550" y="4787900"/>
          <p14:tracePt t="108739" x="5022850" y="4787900"/>
          <p14:tracePt t="108756" x="5010150" y="4781550"/>
          <p14:tracePt t="108780" x="5003800" y="4775200"/>
          <p14:tracePt t="108796" x="4997450" y="4768850"/>
          <p14:tracePt t="108811" x="4991100" y="4768850"/>
          <p14:tracePt t="108822" x="4984750" y="4762500"/>
          <p14:tracePt t="108839" x="4978400" y="4762500"/>
          <p14:tracePt t="108856" x="4965700" y="4762500"/>
          <p14:tracePt t="108872" x="4959350" y="4756150"/>
          <p14:tracePt t="108889" x="4946650" y="4749800"/>
          <p14:tracePt t="108906" x="4940300" y="4749800"/>
          <p14:tracePt t="108923" x="4921250" y="4737100"/>
          <p14:tracePt t="108939" x="4908550" y="4730750"/>
          <p14:tracePt t="108956" x="4876800" y="4724400"/>
          <p14:tracePt t="108972" x="4845050" y="4711700"/>
          <p14:tracePt t="108989" x="4800600" y="4699000"/>
          <p14:tracePt t="109007" x="4724400" y="4686300"/>
          <p14:tracePt t="109023" x="4622800" y="4660900"/>
          <p14:tracePt t="109027" x="4559300" y="4654550"/>
          <p14:tracePt t="109039" x="4502150" y="4635500"/>
          <p14:tracePt t="109056" x="4381500" y="4616450"/>
          <p14:tracePt t="109059" x="4330700" y="4603750"/>
          <p14:tracePt t="109072" x="4273550" y="4597400"/>
          <p14:tracePt t="109089" x="4140200" y="4572000"/>
          <p14:tracePt t="109091" x="4076700" y="4559300"/>
          <p14:tracePt t="109105" x="4000500" y="4546600"/>
          <p14:tracePt t="109123" x="3790950" y="4540250"/>
          <p14:tracePt t="109139" x="3619500" y="4540250"/>
          <p14:tracePt t="109155" x="3454400" y="4540250"/>
          <p14:tracePt t="109172" x="3295650" y="4540250"/>
          <p14:tracePt t="109189" x="3143250" y="4540250"/>
          <p14:tracePt t="109206" x="3003550" y="4552950"/>
          <p14:tracePt t="109223" x="2876550" y="4572000"/>
          <p14:tracePt t="109227" x="2806700" y="4591050"/>
          <p14:tracePt t="109239" x="2755900" y="4597400"/>
          <p14:tracePt t="109256" x="2654300" y="4622800"/>
          <p14:tracePt t="109259" x="2622550" y="4629150"/>
          <p14:tracePt t="109273" x="2584450" y="4635500"/>
          <p14:tracePt t="109289" x="2527300" y="4648200"/>
          <p14:tracePt t="109293" x="2514600" y="4648200"/>
          <p14:tracePt t="109307" x="2489200" y="4654550"/>
          <p14:tracePt t="109323" x="2463800" y="4660900"/>
          <p14:tracePt t="109339" x="2444750" y="4667250"/>
          <p14:tracePt t="109356" x="2432050" y="4667250"/>
          <p14:tracePt t="109372" x="2419350" y="4673600"/>
          <p14:tracePt t="109389" x="2406650" y="4679950"/>
          <p14:tracePt t="109405" x="2393950" y="4686300"/>
          <p14:tracePt t="109422" x="2387600" y="4692650"/>
          <p14:tracePt t="109438" x="2381250" y="4705350"/>
          <p14:tracePt t="109455" x="2381250" y="4711700"/>
          <p14:tracePt t="109473" x="2381250" y="4724400"/>
          <p14:tracePt t="109489" x="2381250" y="4743450"/>
          <p14:tracePt t="109492" x="2381250" y="4749800"/>
          <p14:tracePt t="109508" x="2381250" y="4768850"/>
          <p14:tracePt t="109523" x="2381250" y="4781550"/>
          <p14:tracePt t="109539" x="2381250" y="4787900"/>
          <p14:tracePt t="109556" x="2393950" y="4806950"/>
          <p14:tracePt t="109572" x="2400300" y="4813300"/>
          <p14:tracePt t="109589" x="2406650" y="4819650"/>
          <p14:tracePt t="109606" x="2425700" y="4832350"/>
          <p14:tracePt t="109622" x="2457450" y="4838700"/>
          <p14:tracePt t="109639" x="2533650" y="4851400"/>
          <p14:tracePt t="109656" x="2641600" y="4870450"/>
          <p14:tracePt t="109659" x="2705100" y="4883150"/>
          <p14:tracePt t="109672" x="2781300" y="4889500"/>
          <p14:tracePt t="109689" x="2946400" y="4914900"/>
          <p14:tracePt t="109707" x="3206750" y="4921250"/>
          <p14:tracePt t="109723" x="3416300" y="4921250"/>
          <p14:tracePt t="109739" x="3644900" y="4921250"/>
          <p14:tracePt t="109756" x="3848100" y="4921250"/>
          <p14:tracePt t="109772" x="4006850" y="4921250"/>
          <p14:tracePt t="109788" x="4146550" y="4921250"/>
          <p14:tracePt t="109805" x="4260850" y="4921250"/>
          <p14:tracePt t="109822" x="4368800" y="4921250"/>
          <p14:tracePt t="109838" x="4476750" y="4921250"/>
          <p14:tracePt t="109855" x="4552950" y="4921250"/>
          <p14:tracePt t="109872" x="4629150" y="4921250"/>
          <p14:tracePt t="109889" x="4686300" y="4914900"/>
          <p14:tracePt t="109891" x="4718050" y="4908550"/>
          <p14:tracePt t="109905" x="4743450" y="4902200"/>
          <p14:tracePt t="109908" x="4768850" y="4902200"/>
          <p14:tracePt t="109923" x="4819650" y="4902200"/>
          <p14:tracePt t="109939" x="4864100" y="4895850"/>
          <p14:tracePt t="109955" x="4889500" y="4889500"/>
          <p14:tracePt t="109972" x="4902200" y="4889500"/>
          <p14:tracePt t="109989" x="4908550" y="4883150"/>
          <p14:tracePt t="110006" x="4927600" y="4883150"/>
          <p14:tracePt t="110022" x="4933950" y="4870450"/>
          <p14:tracePt t="110039" x="4946650" y="4864100"/>
          <p14:tracePt t="110056" x="4953000" y="4851400"/>
          <p14:tracePt t="110059" x="4959350" y="4851400"/>
          <p14:tracePt t="110072" x="4959350" y="4845050"/>
          <p14:tracePt t="110089" x="4959350" y="4838700"/>
          <p14:tracePt t="110091" x="4965700" y="4832350"/>
          <p14:tracePt t="110122" x="4965700" y="4819650"/>
          <p14:tracePt t="110139" x="4965700" y="4806950"/>
          <p14:tracePt t="110155" x="4965700" y="4781550"/>
          <p14:tracePt t="110172" x="4940300" y="4762500"/>
          <p14:tracePt t="110189" x="4914900" y="4749800"/>
          <p14:tracePt t="110205" x="4876800" y="4730750"/>
          <p14:tracePt t="110222" x="4826000" y="4711700"/>
          <p14:tracePt t="110239" x="4768850" y="4692650"/>
          <p14:tracePt t="110256" x="4686300" y="4673600"/>
          <p14:tracePt t="110272" x="4584700" y="4654550"/>
          <p14:tracePt t="110275" x="4521200" y="4635500"/>
          <p14:tracePt t="110289" x="4445000" y="4629150"/>
          <p14:tracePt t="110305" x="4260850" y="4591050"/>
          <p14:tracePt t="110324" x="3968750" y="4565650"/>
          <p14:tracePt t="110339" x="3765550" y="4565650"/>
          <p14:tracePt t="110355" x="3587750" y="4565650"/>
          <p14:tracePt t="110372" x="3441700" y="4565650"/>
          <p14:tracePt t="110389" x="3333750" y="4565650"/>
          <p14:tracePt t="110405" x="3238500" y="4565650"/>
          <p14:tracePt t="110422" x="3149600" y="4565650"/>
          <p14:tracePt t="110438" x="3079750" y="4584700"/>
          <p14:tracePt t="110455" x="3028950" y="4597400"/>
          <p14:tracePt t="110472" x="2990850" y="4597400"/>
          <p14:tracePt t="110475" x="2971800" y="4603750"/>
          <p14:tracePt t="110488" x="2952750" y="4610100"/>
          <p14:tracePt t="110507" x="2921000" y="4629150"/>
          <p14:tracePt t="110509" x="2895600" y="4635500"/>
          <p14:tracePt t="110523" x="2851150" y="4654550"/>
          <p14:tracePt t="110539" x="2806700" y="4667250"/>
          <p14:tracePt t="110555" x="2755900" y="4679950"/>
          <p14:tracePt t="110572" x="2724150" y="4692650"/>
          <p14:tracePt t="110588" x="2692400" y="4699000"/>
          <p14:tracePt t="110605" x="2679700" y="4705350"/>
          <p14:tracePt t="110622" x="2679700" y="4711700"/>
          <p14:tracePt t="110638" x="2667000" y="4718050"/>
          <p14:tracePt t="110655" x="2660650" y="4724400"/>
          <p14:tracePt t="110672" x="2654300" y="4737100"/>
          <p14:tracePt t="110688" x="2654300" y="4762500"/>
          <p14:tracePt t="110705" x="2654300" y="4781550"/>
          <p14:tracePt t="110723" x="2654300" y="4794250"/>
          <p14:tracePt t="110739" x="2654300" y="4800600"/>
          <p14:tracePt t="110756" x="2673350" y="4806950"/>
          <p14:tracePt t="110772" x="2686050" y="4806950"/>
          <p14:tracePt t="110789" x="2717800" y="4813300"/>
          <p14:tracePt t="110805" x="2755900" y="4826000"/>
          <p14:tracePt t="110822" x="2762250" y="4826000"/>
          <p14:tracePt t="110838" x="2774950" y="4826000"/>
          <p14:tracePt t="110947" x="0" y="0"/>
        </p14:tracePtLst>
        <p14:tracePtLst>
          <p14:tracePt t="111870" x="5784850" y="5207000"/>
          <p14:tracePt t="111885" x="5784850" y="5213350"/>
          <p14:tracePt t="111896" x="5784850" y="5232400"/>
          <p14:tracePt t="111905" x="5778500" y="5251450"/>
          <p14:tracePt t="111921" x="5772150" y="5295900"/>
          <p14:tracePt t="111939" x="5772150" y="5372100"/>
          <p14:tracePt t="111955" x="5772150" y="5461000"/>
          <p14:tracePt t="111971" x="5772150" y="5556250"/>
          <p14:tracePt t="111988" x="5791200" y="5645150"/>
          <p14:tracePt t="112005" x="5803900" y="5746750"/>
          <p14:tracePt t="112021" x="5816600" y="5848350"/>
          <p14:tracePt t="112038" x="5829300" y="5905500"/>
          <p14:tracePt t="112055" x="5835650" y="5937250"/>
          <p14:tracePt t="112071" x="5848350" y="5975350"/>
          <p14:tracePt t="112088" x="5854700" y="5981700"/>
          <p14:tracePt t="112104" x="5861050" y="5994400"/>
          <p14:tracePt t="112121" x="5867400" y="6013450"/>
          <p14:tracePt t="112138" x="5886450" y="6026150"/>
          <p14:tracePt t="112155" x="5886450" y="6032500"/>
          <p14:tracePt t="112171" x="5899150" y="6045200"/>
          <p14:tracePt t="112188" x="5911850" y="6057900"/>
          <p14:tracePt t="112205" x="5918200" y="6064250"/>
          <p14:tracePt t="112222" x="5937250" y="6076950"/>
          <p14:tracePt t="112238" x="5943600" y="6083300"/>
          <p14:tracePt t="112255" x="5969000" y="6102350"/>
          <p14:tracePt t="112271" x="6013450" y="6121400"/>
          <p14:tracePt t="112288" x="6089650" y="6146800"/>
          <p14:tracePt t="112291" x="6146800" y="6172200"/>
          <p14:tracePt t="112305" x="6203950" y="6197600"/>
          <p14:tracePt t="112321" x="6343650" y="6248400"/>
          <p14:tracePt t="112324" x="6432550" y="6273800"/>
          <p14:tracePt t="112338" x="6616700" y="6311900"/>
          <p14:tracePt t="112354" x="6826250" y="6343650"/>
          <p14:tracePt t="112371" x="7048500" y="6369050"/>
          <p14:tracePt t="112388" x="7346950" y="6394450"/>
          <p14:tracePt t="112404" x="7804150" y="6470650"/>
          <p14:tracePt t="112421" x="8293100" y="6521450"/>
          <p14:tracePt t="112438" x="8667750" y="6534150"/>
          <p14:tracePt t="112454" x="8858250" y="6534150"/>
          <p14:tracePt t="112471" x="8928100" y="6534150"/>
          <p14:tracePt t="112489" x="8934450" y="6527800"/>
          <p14:tracePt t="112493" x="8947150" y="6521450"/>
          <p14:tracePt t="112509" x="8947150" y="6515100"/>
          <p14:tracePt t="112521" x="8947150" y="6502400"/>
          <p14:tracePt t="112538" x="8953500" y="6457950"/>
          <p14:tracePt t="112555" x="8953500" y="6426200"/>
          <p14:tracePt t="112571" x="8953500" y="6356350"/>
          <p14:tracePt t="112588" x="8928100" y="6267450"/>
          <p14:tracePt t="112605" x="8896350" y="6159500"/>
          <p14:tracePt t="112621" x="8883650" y="6070600"/>
          <p14:tracePt t="112638" x="8870950" y="5981700"/>
          <p14:tracePt t="112655" x="8845550" y="5886450"/>
          <p14:tracePt t="112671" x="8826500" y="5797550"/>
          <p14:tracePt t="112688" x="8794750" y="5708650"/>
          <p14:tracePt t="112704" x="8763000" y="5638800"/>
          <p14:tracePt t="112708" x="8750300" y="5607050"/>
          <p14:tracePt t="112722" x="8743950" y="5588000"/>
          <p14:tracePt t="112739" x="8718550" y="5530850"/>
          <p14:tracePt t="112755" x="8712200" y="5511800"/>
          <p14:tracePt t="112771" x="8705850" y="5499100"/>
          <p14:tracePt t="112846" x="8699500" y="5486400"/>
          <p14:tracePt t="112851" x="8693150" y="5480050"/>
          <p14:tracePt t="112852" x="0" y="0"/>
        </p14:tracePtLst>
        <p14:tracePtLst>
          <p14:tracePt t="113948" x="5886450" y="5391150"/>
          <p14:tracePt t="114024" x="5886450" y="5384800"/>
          <p14:tracePt t="114039" x="5899150" y="5384800"/>
          <p14:tracePt t="114047" x="5924550" y="5384800"/>
          <p14:tracePt t="114054" x="5956300" y="5384800"/>
          <p14:tracePt t="114071" x="6051550" y="5384800"/>
          <p14:tracePt t="114087" x="6191250" y="5384800"/>
          <p14:tracePt t="114091" x="6261100" y="5384800"/>
          <p14:tracePt t="114104" x="6350000" y="5384800"/>
          <p14:tracePt t="114121" x="6464300" y="5384800"/>
          <p14:tracePt t="114123" x="6508750" y="5384800"/>
          <p14:tracePt t="114137" x="6540500" y="5384800"/>
          <p14:tracePt t="114155" x="6597650" y="5384800"/>
          <p14:tracePt t="114171" x="6635750" y="5384800"/>
          <p14:tracePt t="114187" x="6686550" y="5384800"/>
          <p14:tracePt t="114204" x="6731000" y="5384800"/>
          <p14:tracePt t="114221" x="6781800" y="5384800"/>
          <p14:tracePt t="114238" x="6819900" y="5384800"/>
          <p14:tracePt t="114254" x="6858000" y="5384800"/>
          <p14:tracePt t="114271" x="6870700" y="5384800"/>
          <p14:tracePt t="114288" x="6877050" y="5384800"/>
          <p14:tracePt t="114304" x="6889750" y="5384800"/>
          <p14:tracePt t="114321" x="6902450" y="5384800"/>
          <p14:tracePt t="114337" x="6921500" y="5384800"/>
          <p14:tracePt t="114340" x="6934200" y="5384800"/>
          <p14:tracePt t="114355" x="6953250" y="5384800"/>
          <p14:tracePt t="114371" x="6965950" y="5384800"/>
          <p14:tracePt t="114674" x="0" y="0"/>
        </p14:tracePtLst>
        <p14:tracePtLst>
          <p14:tracePt t="115219" x="6076950" y="5283200"/>
          <p14:tracePt t="115258" x="6083300" y="5283200"/>
          <p14:tracePt t="115266" x="6108700" y="5283200"/>
          <p14:tracePt t="115274" x="6146800" y="5289550"/>
          <p14:tracePt t="115287" x="6178550" y="5289550"/>
          <p14:tracePt t="115303" x="6311900" y="5302250"/>
          <p14:tracePt t="115320" x="6457950" y="5321300"/>
          <p14:tracePt t="115336" x="6610350" y="5334000"/>
          <p14:tracePt t="115353" x="6750050" y="5346700"/>
          <p14:tracePt t="115354" x="6819900" y="5346700"/>
          <p14:tracePt t="115370" x="6940550" y="5346700"/>
          <p14:tracePt t="115386" x="7016750" y="5346700"/>
          <p14:tracePt t="115403" x="7048500" y="5346700"/>
          <p14:tracePt t="115420" x="7061200" y="5346700"/>
          <p14:tracePt t="115436" x="7073900" y="5346700"/>
          <p14:tracePt t="115453" x="7080250" y="5346700"/>
          <p14:tracePt t="115691" x="0" y="0"/>
        </p14:tracePtLst>
        <p14:tracePtLst>
          <p14:tracePt t="116723" x="2197100" y="4737100"/>
          <p14:tracePt t="116739" x="2190750" y="4743450"/>
          <p14:tracePt t="116756" x="2190750" y="4749800"/>
          <p14:tracePt t="116771" x="2190750" y="4756150"/>
          <p14:tracePt t="116778" x="2190750" y="4762500"/>
          <p14:tracePt t="116786" x="2190750" y="4768850"/>
          <p14:tracePt t="116803" x="2190750" y="4787900"/>
          <p14:tracePt t="116819" x="2190750" y="4819650"/>
          <p14:tracePt t="116836" x="2190750" y="4845050"/>
          <p14:tracePt t="116853" x="2190750" y="4864100"/>
          <p14:tracePt t="116869" x="2197100" y="4902200"/>
          <p14:tracePt t="116886" x="2209800" y="4927600"/>
          <p14:tracePt t="116902" x="2235200" y="4959350"/>
          <p14:tracePt t="116919" x="2273300" y="4984750"/>
          <p14:tracePt t="116936" x="2336800" y="5016500"/>
          <p14:tracePt t="116952" x="2451100" y="5073650"/>
          <p14:tracePt t="116969" x="2609850" y="5137150"/>
          <p14:tracePt t="116970" x="2711450" y="5162550"/>
          <p14:tracePt t="116986" x="2952750" y="5219700"/>
          <p14:tracePt t="117002" x="3289300" y="5283200"/>
          <p14:tracePt t="117019" x="3663950" y="5353050"/>
          <p14:tracePt t="117036" x="4013200" y="5410200"/>
          <p14:tracePt t="117053" x="4356100" y="5441950"/>
          <p14:tracePt t="117069" x="4673600" y="5467350"/>
          <p14:tracePt t="117086" x="4895850" y="5467350"/>
          <p14:tracePt t="117103" x="5073650" y="5467350"/>
          <p14:tracePt t="117119" x="5219700" y="5467350"/>
          <p14:tracePt t="117136" x="5334000" y="5467350"/>
          <p14:tracePt t="117153" x="5441950" y="5461000"/>
          <p14:tracePt t="117169" x="5524500" y="5448300"/>
          <p14:tracePt t="117172" x="5549900" y="5441950"/>
          <p14:tracePt t="117186" x="5600700" y="5422900"/>
          <p14:tracePt t="117203" x="5651500" y="5403850"/>
          <p14:tracePt t="117219" x="5702300" y="5384800"/>
          <p14:tracePt t="117236" x="5772150" y="5372100"/>
          <p14:tracePt t="117253" x="5848350" y="5353050"/>
          <p14:tracePt t="117269" x="5937250" y="5334000"/>
          <p14:tracePt t="117287" x="6007100" y="5314950"/>
          <p14:tracePt t="117303" x="6045200" y="5302250"/>
          <p14:tracePt t="117319" x="6076950" y="5289550"/>
          <p14:tracePt t="117336" x="6115050" y="5270500"/>
          <p14:tracePt t="117353" x="6159500" y="5245100"/>
          <p14:tracePt t="117355" x="6178550" y="5232400"/>
          <p14:tracePt t="117369" x="6191250" y="5219700"/>
          <p14:tracePt t="117386" x="6248400" y="5181600"/>
          <p14:tracePt t="117403" x="6280150" y="5162550"/>
          <p14:tracePt t="117419" x="6318250" y="5137150"/>
          <p14:tracePt t="117437" x="6356350" y="5111750"/>
          <p14:tracePt t="117453" x="6381750" y="5086350"/>
          <p14:tracePt t="117469" x="6400800" y="5080000"/>
          <p14:tracePt t="117486" x="6400800" y="5067300"/>
          <p14:tracePt t="117504" x="6407150" y="5060950"/>
          <p14:tracePt t="117520" x="6407150" y="5048250"/>
          <p14:tracePt t="117536" x="6407150" y="5041900"/>
          <p14:tracePt t="117553" x="6413500" y="5029200"/>
          <p14:tracePt t="117570" x="6413500" y="5022850"/>
          <p14:tracePt t="117573" x="6413500" y="5016500"/>
          <p14:tracePt t="117587" x="6413500" y="5010150"/>
          <p14:tracePt t="117603" x="6413500" y="4991100"/>
          <p14:tracePt t="117619" x="6407150" y="4984750"/>
          <p14:tracePt t="117636" x="6394450" y="4978400"/>
          <p14:tracePt t="117652" x="6381750" y="4965700"/>
          <p14:tracePt t="117669" x="6350000" y="4953000"/>
          <p14:tracePt t="117686" x="6286500" y="4933950"/>
          <p14:tracePt t="117703" x="6197600" y="4902200"/>
          <p14:tracePt t="117719" x="6076950" y="4870450"/>
          <p14:tracePt t="117736" x="5899150" y="4838700"/>
          <p14:tracePt t="117753" x="5708650" y="4800600"/>
          <p14:tracePt t="117755" x="5613400" y="4794250"/>
          <p14:tracePt t="117769" x="5530850" y="4787900"/>
          <p14:tracePt t="117787" x="5295900" y="4787900"/>
          <p14:tracePt t="117802" x="5137150" y="4787900"/>
          <p14:tracePt t="117819" x="4972050" y="4787900"/>
          <p14:tracePt t="117836" x="4768850" y="4787900"/>
          <p14:tracePt t="117852" x="4527550" y="4787900"/>
          <p14:tracePt t="117869" x="4267200" y="4787900"/>
          <p14:tracePt t="117886" x="4044950" y="4787900"/>
          <p14:tracePt t="117903" x="3867150" y="4787900"/>
          <p14:tracePt t="117919" x="3727450" y="4787900"/>
          <p14:tracePt t="117936" x="3613150" y="4787900"/>
          <p14:tracePt t="117939" x="3556000" y="4787900"/>
          <p14:tracePt t="117953" x="3492500" y="4787900"/>
          <p14:tracePt t="117969" x="3384550" y="4787900"/>
          <p14:tracePt t="117971" x="3321050" y="4787900"/>
          <p14:tracePt t="117986" x="3232150" y="4800600"/>
          <p14:tracePt t="118003" x="3162300" y="4813300"/>
          <p14:tracePt t="118019" x="3111500" y="4826000"/>
          <p14:tracePt t="118037" x="3067050" y="4838700"/>
          <p14:tracePt t="118053" x="3035300" y="4857750"/>
          <p14:tracePt t="118069" x="3003550" y="4883150"/>
          <p14:tracePt t="118086" x="2984500" y="4902200"/>
          <p14:tracePt t="118103" x="2959100" y="4927600"/>
          <p14:tracePt t="118119" x="2946400" y="4946650"/>
          <p14:tracePt t="118136" x="2933700" y="4959350"/>
          <p14:tracePt t="118243" x="0" y="0"/>
        </p14:tracePtLst>
        <p14:tracePtLst>
          <p14:tracePt t="119086" x="6559550" y="5753100"/>
          <p14:tracePt t="119191" x="6584950" y="5753100"/>
          <p14:tracePt t="119198" x="6623050" y="5753100"/>
          <p14:tracePt t="119205" x="6699250" y="5753100"/>
          <p14:tracePt t="119220" x="6883400" y="5753100"/>
          <p14:tracePt t="119236" x="7118350" y="5753100"/>
          <p14:tracePt t="119253" x="7327900" y="5753100"/>
          <p14:tracePt t="119269" x="7435850" y="5753100"/>
          <p14:tracePt t="119286" x="7461250" y="5753100"/>
          <p14:tracePt t="119302" x="7467600" y="5753100"/>
          <p14:tracePt t="119468" x="0" y="0"/>
        </p14:tracePtLst>
        <p14:tracePtLst>
          <p14:tracePt t="120061" x="5905500" y="5708650"/>
          <p14:tracePt t="120067" x="5905500" y="5715000"/>
          <p14:tracePt t="120077" x="5905500" y="5721350"/>
          <p14:tracePt t="120085" x="5905500" y="5727700"/>
          <p14:tracePt t="120103" x="5911850" y="5740400"/>
          <p14:tracePt t="120118" x="5918200" y="5753100"/>
          <p14:tracePt t="120135" x="5937250" y="5759450"/>
          <p14:tracePt t="120152" x="5962650" y="5759450"/>
          <p14:tracePt t="120156" x="5988050" y="5765800"/>
          <p14:tracePt t="120168" x="6000750" y="5765800"/>
          <p14:tracePt t="120171" x="6026150" y="5765800"/>
          <p14:tracePt t="120185" x="6057900" y="5765800"/>
          <p14:tracePt t="120188" x="6102350" y="5765800"/>
          <p14:tracePt t="120202" x="6140450" y="5765800"/>
          <p14:tracePt t="120219" x="6261100" y="5765800"/>
          <p14:tracePt t="120235" x="6305550" y="5765800"/>
          <p14:tracePt t="120252" x="6337300" y="5765800"/>
          <p14:tracePt t="120269" x="6343650" y="5759450"/>
          <p14:tracePt t="120285" x="6356350" y="5740400"/>
          <p14:tracePt t="120302" x="6375400" y="5715000"/>
          <p14:tracePt t="120319" x="6375400" y="5695950"/>
          <p14:tracePt t="120336" x="6375400" y="5676900"/>
          <p14:tracePt t="120352" x="6375400" y="5638800"/>
          <p14:tracePt t="120355" x="6369050" y="5632450"/>
          <p14:tracePt t="120369" x="6356350" y="5613400"/>
          <p14:tracePt t="120385" x="6337300" y="5588000"/>
          <p14:tracePt t="120403" x="6318250" y="5568950"/>
          <p14:tracePt t="120419" x="6305550" y="5562600"/>
          <p14:tracePt t="120435" x="6292850" y="5556250"/>
          <p14:tracePt t="120452" x="6280150" y="5549900"/>
          <p14:tracePt t="120469" x="6273800" y="5549900"/>
          <p14:tracePt t="120485" x="6254750" y="5549900"/>
          <p14:tracePt t="120502" x="6242050" y="5549900"/>
          <p14:tracePt t="120519" x="6229350" y="5549900"/>
          <p14:tracePt t="120536" x="6216650" y="5556250"/>
          <p14:tracePt t="120552" x="6203950" y="5568950"/>
          <p14:tracePt t="120569" x="6197600" y="5575300"/>
          <p14:tracePt t="120667" x="0" y="0"/>
        </p14:tracePtLst>
        <p14:tracePtLst>
          <p14:tracePt t="126893" x="2952750" y="5003800"/>
          <p14:tracePt t="126956" x="2946400" y="5003800"/>
          <p14:tracePt t="126965" x="2940050" y="5003800"/>
          <p14:tracePt t="126974" x="2933700" y="5016500"/>
          <p14:tracePt t="126989" x="2933700" y="5022850"/>
          <p14:tracePt t="127000" x="2933700" y="5035550"/>
          <p14:tracePt t="127016" x="2933700" y="5048250"/>
          <p14:tracePt t="127034" x="2933700" y="5060950"/>
          <p14:tracePt t="127050" x="2946400" y="5086350"/>
          <p14:tracePt t="127067" x="2965450" y="5105400"/>
          <p14:tracePt t="127083" x="3003550" y="5118100"/>
          <p14:tracePt t="127100" x="3035300" y="5118100"/>
          <p14:tracePt t="127117" x="3086100" y="5118100"/>
          <p14:tracePt t="127134" x="3124200" y="5118100"/>
          <p14:tracePt t="127150" x="3181350" y="5118100"/>
          <p14:tracePt t="127167" x="3219450" y="5092700"/>
          <p14:tracePt t="127183" x="3244850" y="5060950"/>
          <p14:tracePt t="127200" x="3263900" y="5029200"/>
          <p14:tracePt t="127205" x="3270250" y="5016500"/>
          <p14:tracePt t="127217" x="3270250" y="5010150"/>
          <p14:tracePt t="127233" x="3270250" y="4991100"/>
          <p14:tracePt t="127250" x="3270250" y="4978400"/>
          <p14:tracePt t="127267" x="3238500" y="4965700"/>
          <p14:tracePt t="127283" x="3213100" y="4965700"/>
          <p14:tracePt t="127300" x="3181350" y="4965700"/>
          <p14:tracePt t="127317" x="3136900" y="4978400"/>
          <p14:tracePt t="127334" x="3098800" y="4997450"/>
          <p14:tracePt t="127350" x="3079750" y="5022850"/>
          <p14:tracePt t="127367" x="3073400" y="5035550"/>
          <p14:tracePt t="127384" x="3073400" y="5048250"/>
          <p14:tracePt t="127400" x="3073400" y="5054600"/>
          <p14:tracePt t="127417" x="3086100" y="5067300"/>
          <p14:tracePt t="127420" x="3105150" y="5073650"/>
          <p14:tracePt t="127433" x="3117850" y="5073650"/>
          <p14:tracePt t="127451" x="3219450" y="5073650"/>
          <p14:tracePt t="127466" x="3263900" y="5073650"/>
          <p14:tracePt t="127482" x="3289300" y="5073650"/>
          <p14:tracePt t="127499" x="3302000" y="5073650"/>
          <p14:tracePt t="127533" x="3308350" y="5073650"/>
          <p14:tracePt t="127675" x="0" y="0"/>
        </p14:tracePtLst>
        <p14:tracePtLst>
          <p14:tracePt t="132541" x="2457450" y="5137150"/>
          <p14:tracePt t="132637" x="2482850" y="5137150"/>
          <p14:tracePt t="132644" x="2514600" y="5137150"/>
          <p14:tracePt t="132652" x="2571750" y="5143500"/>
          <p14:tracePt t="132665" x="2622550" y="5143500"/>
          <p14:tracePt t="132681" x="2800350" y="5143500"/>
          <p14:tracePt t="132698" x="3035300" y="5143500"/>
          <p14:tracePt t="132701" x="3168650" y="5143500"/>
          <p14:tracePt t="132715" x="3492500" y="5143500"/>
          <p14:tracePt t="132731" x="3797300" y="5143500"/>
          <p14:tracePt t="132748" x="4044950" y="5143500"/>
          <p14:tracePt t="132765" x="4267200" y="5143500"/>
          <p14:tracePt t="132781" x="4476750" y="5143500"/>
          <p14:tracePt t="132798" x="4692650" y="5143500"/>
          <p14:tracePt t="132815" x="4953000" y="5143500"/>
          <p14:tracePt t="132832" x="5257800" y="5143500"/>
          <p14:tracePt t="132848" x="5543550" y="5143500"/>
          <p14:tracePt t="132852" x="5657850" y="5143500"/>
          <p14:tracePt t="132865" x="5753100" y="5143500"/>
          <p14:tracePt t="132882" x="5861050" y="5130800"/>
          <p14:tracePt t="132885" x="5886450" y="5124450"/>
          <p14:tracePt t="132899" x="5905500" y="5118100"/>
          <p14:tracePt t="132915" x="5924550" y="5111750"/>
          <p14:tracePt t="132931" x="5943600" y="5092700"/>
          <p14:tracePt t="132948" x="5949950" y="5067300"/>
          <p14:tracePt t="132964" x="5956300" y="5041900"/>
          <p14:tracePt t="132981" x="5956300" y="5010150"/>
          <p14:tracePt t="132998" x="5956300" y="4978400"/>
          <p14:tracePt t="133014" x="5949950" y="4933950"/>
          <p14:tracePt t="133031" x="5924550" y="4902200"/>
          <p14:tracePt t="133048" x="5880100" y="4870450"/>
          <p14:tracePt t="133052" x="5848350" y="4845050"/>
          <p14:tracePt t="133064" x="5822950" y="4832350"/>
          <p14:tracePt t="133081" x="5772150" y="4806950"/>
          <p14:tracePt t="133084" x="5753100" y="4800600"/>
          <p14:tracePt t="133098" x="5721350" y="4794250"/>
          <p14:tracePt t="133115" x="5689600" y="4781550"/>
          <p14:tracePt t="133131" x="5645150" y="4775200"/>
          <p14:tracePt t="133147" x="5588000" y="4775200"/>
          <p14:tracePt t="133164" x="5486400" y="4775200"/>
          <p14:tracePt t="133180" x="5327650" y="4775200"/>
          <p14:tracePt t="133197" x="5124450" y="4775200"/>
          <p14:tracePt t="133214" x="4927600" y="4775200"/>
          <p14:tracePt t="133231" x="4737100" y="4775200"/>
          <p14:tracePt t="133248" x="4565650" y="4775200"/>
          <p14:tracePt t="133264" x="4419600" y="4775200"/>
          <p14:tracePt t="133267" x="4356100" y="4781550"/>
          <p14:tracePt t="133281" x="4298950" y="4800600"/>
          <p14:tracePt t="133298" x="4197350" y="4813300"/>
          <p14:tracePt t="133315" x="4064000" y="4845050"/>
          <p14:tracePt t="133331" x="3994150" y="4864100"/>
          <p14:tracePt t="133348" x="3937000" y="4876800"/>
          <p14:tracePt t="133364" x="3886200" y="4889500"/>
          <p14:tracePt t="133381" x="3848100" y="4895850"/>
          <p14:tracePt t="133398" x="3797300" y="4895850"/>
          <p14:tracePt t="133415" x="3721100" y="4895850"/>
          <p14:tracePt t="133431" x="3638550" y="4895850"/>
          <p14:tracePt t="133435" x="3594100" y="4895850"/>
          <p14:tracePt t="133447" x="3562350" y="4895850"/>
          <p14:tracePt t="133464" x="3473450" y="4902200"/>
          <p14:tracePt t="133481" x="3422650" y="4908550"/>
          <p14:tracePt t="133483" x="3390900" y="4921250"/>
          <p14:tracePt t="133498" x="3365500" y="4921250"/>
          <p14:tracePt t="133515" x="3289300" y="4940300"/>
          <p14:tracePt t="133531" x="3251200" y="4946650"/>
          <p14:tracePt t="133547" x="3213100" y="4953000"/>
          <p14:tracePt t="133564" x="3194050" y="4959350"/>
          <p14:tracePt t="133581" x="3181350" y="4965700"/>
          <p14:tracePt t="133598" x="3168650" y="4972050"/>
          <p14:tracePt t="133614" x="3162300" y="4978400"/>
          <p14:tracePt t="133631" x="3149600" y="4991100"/>
          <p14:tracePt t="133648" x="3136900" y="4991100"/>
          <p14:tracePt t="133665" x="3130550" y="4997450"/>
          <p14:tracePt t="133681" x="3124200" y="5003800"/>
          <p14:tracePt t="133700" x="3117850" y="5010150"/>
          <p14:tracePt t="133756" x="3117850" y="5016500"/>
          <p14:tracePt t="133765" x="3117850" y="5022850"/>
          <p14:tracePt t="133780" x="3117850" y="5035550"/>
          <p14:tracePt t="133788" x="3124200" y="5041900"/>
          <p14:tracePt t="133805" x="3136900" y="5048250"/>
          <p14:tracePt t="133814" x="3149600" y="5054600"/>
          <p14:tracePt t="133831" x="3181350" y="5067300"/>
          <p14:tracePt t="133847" x="3232150" y="5080000"/>
          <p14:tracePt t="133864" x="3308350" y="5092700"/>
          <p14:tracePt t="133880" x="3429000" y="5111750"/>
          <p14:tracePt t="133883" x="3492500" y="5118100"/>
          <p14:tracePt t="133897" x="3556000" y="5118100"/>
          <p14:tracePt t="133914" x="3860800" y="5118100"/>
          <p14:tracePt t="133930" x="4089400" y="5118100"/>
          <p14:tracePt t="133947" x="4305300" y="5118100"/>
          <p14:tracePt t="133964" x="4502150" y="5118100"/>
          <p14:tracePt t="133980" x="4679950" y="5118100"/>
          <p14:tracePt t="133997" x="4806950" y="5118100"/>
          <p14:tracePt t="134014" x="4927600" y="5118100"/>
          <p14:tracePt t="134030" x="5029200" y="5118100"/>
          <p14:tracePt t="134047" x="5118100" y="5118100"/>
          <p14:tracePt t="134064" x="5194300" y="5118100"/>
          <p14:tracePt t="134067" x="5226050" y="5118100"/>
          <p14:tracePt t="134081" x="5264150" y="5118100"/>
          <p14:tracePt t="134097" x="5302250" y="5105400"/>
          <p14:tracePt t="134100" x="5321300" y="5105400"/>
          <p14:tracePt t="134115" x="5359400" y="5092700"/>
          <p14:tracePt t="134131" x="5391150" y="5086350"/>
          <p14:tracePt t="134147" x="5403850" y="5080000"/>
          <p14:tracePt t="134164" x="5429250" y="5073650"/>
          <p14:tracePt t="134180" x="5454650" y="5060950"/>
          <p14:tracePt t="134197" x="5473700" y="5048250"/>
          <p14:tracePt t="134214" x="5492750" y="5035550"/>
          <p14:tracePt t="134230" x="5505450" y="5022850"/>
          <p14:tracePt t="134247" x="5518150" y="5016500"/>
          <p14:tracePt t="134264" x="5518150" y="5010150"/>
          <p14:tracePt t="134280" x="5518150" y="5003800"/>
          <p14:tracePt t="134379" x="0" y="0"/>
        </p14:tracePtLst>
        <p14:tracePtLst>
          <p14:tracePt t="135102" x="6045200" y="5556250"/>
          <p14:tracePt t="135108" x="6038850" y="5556250"/>
          <p14:tracePt t="135116" x="6032500" y="5556250"/>
          <p14:tracePt t="135131" x="6026150" y="5556250"/>
          <p14:tracePt t="135148" x="6019800" y="5556250"/>
          <p14:tracePt t="135164" x="6007100" y="5562600"/>
          <p14:tracePt t="135181" x="5994400" y="5568950"/>
          <p14:tracePt t="135197" x="5975350" y="5575300"/>
          <p14:tracePt t="135213" x="5969000" y="5588000"/>
          <p14:tracePt t="135230" x="5962650" y="5600700"/>
          <p14:tracePt t="135247" x="5949950" y="5626100"/>
          <p14:tracePt t="135263" x="5943600" y="5638800"/>
          <p14:tracePt t="135267" x="5943600" y="5645150"/>
          <p14:tracePt t="135280" x="5943600" y="5664200"/>
          <p14:tracePt t="135297" x="5943600" y="5689600"/>
          <p14:tracePt t="135300" x="5943600" y="5702300"/>
          <p14:tracePt t="135313" x="5943600" y="5721350"/>
          <p14:tracePt t="135331" x="5943600" y="5759450"/>
          <p14:tracePt t="135347" x="5956300" y="5784850"/>
          <p14:tracePt t="135364" x="5962650" y="5810250"/>
          <p14:tracePt t="135380" x="5988050" y="5822950"/>
          <p14:tracePt t="135397" x="6007100" y="5842000"/>
          <p14:tracePt t="135413" x="6038850" y="5854700"/>
          <p14:tracePt t="135430" x="6070600" y="5861050"/>
          <p14:tracePt t="135446" x="6102350" y="5861050"/>
          <p14:tracePt t="135463" x="6146800" y="5861050"/>
          <p14:tracePt t="135480" x="6184900" y="5861050"/>
          <p14:tracePt t="135497" x="6210300" y="5861050"/>
          <p14:tracePt t="135499" x="6216650" y="5861050"/>
          <p14:tracePt t="135514" x="6223000" y="5861050"/>
          <p14:tracePt t="135530" x="6235700" y="5861050"/>
          <p14:tracePt t="135547" x="6242050" y="5842000"/>
          <p14:tracePt t="135563" x="6242050" y="5822950"/>
          <p14:tracePt t="135580" x="6242050" y="5791200"/>
          <p14:tracePt t="135597" x="6242050" y="5759450"/>
          <p14:tracePt t="135614" x="6242050" y="5721350"/>
          <p14:tracePt t="135631" x="6242050" y="5702300"/>
          <p14:tracePt t="135647" x="6235700" y="5676900"/>
          <p14:tracePt t="135664" x="6229350" y="5651500"/>
          <p14:tracePt t="135669" x="6216650" y="5638800"/>
          <p14:tracePt t="135680" x="6210300" y="5626100"/>
          <p14:tracePt t="135697" x="6178550" y="5600700"/>
          <p14:tracePt t="135713" x="6146800" y="5581650"/>
          <p14:tracePt t="135716" x="6127750" y="5581650"/>
          <p14:tracePt t="135731" x="6076950" y="5562600"/>
          <p14:tracePt t="135747" x="6051550" y="5556250"/>
          <p14:tracePt t="135763" x="6019800" y="5556250"/>
          <p14:tracePt t="135780" x="5994400" y="5556250"/>
          <p14:tracePt t="135797" x="5969000" y="5556250"/>
          <p14:tracePt t="135814" x="5956300" y="5562600"/>
          <p14:tracePt t="135830" x="5937250" y="5581650"/>
          <p14:tracePt t="135847" x="5924550" y="5594350"/>
          <p14:tracePt t="135864" x="5911850" y="5619750"/>
          <p14:tracePt t="135869" x="5905500" y="5626100"/>
          <p14:tracePt t="135880" x="5899150" y="5638800"/>
          <p14:tracePt t="135897" x="5892800" y="5651500"/>
          <p14:tracePt t="135915" x="5892800" y="5689600"/>
          <p14:tracePt t="135931" x="5892800" y="5708650"/>
          <p14:tracePt t="135947" x="5892800" y="5734050"/>
          <p14:tracePt t="135963" x="5892800" y="5740400"/>
          <p14:tracePt t="135980" x="5899150" y="5759450"/>
          <p14:tracePt t="135997" x="5911850" y="5772150"/>
          <p14:tracePt t="136014" x="5943600" y="5784850"/>
          <p14:tracePt t="136030" x="5988050" y="5791200"/>
          <p14:tracePt t="136047" x="6038850" y="5803900"/>
          <p14:tracePt t="136064" x="6076950" y="5803900"/>
          <p14:tracePt t="136080" x="6115050" y="5803900"/>
          <p14:tracePt t="136083" x="6127750" y="5803900"/>
          <p14:tracePt t="136097" x="6146800" y="5803900"/>
          <p14:tracePt t="136113" x="6165850" y="5803900"/>
          <p14:tracePt t="136131" x="6184900" y="5791200"/>
          <p14:tracePt t="136147" x="6184900" y="5778500"/>
          <p14:tracePt t="136163" x="6191250" y="5759450"/>
          <p14:tracePt t="136180" x="6191250" y="5740400"/>
          <p14:tracePt t="136196" x="6191250" y="5721350"/>
          <p14:tracePt t="136213" x="6191250" y="5708650"/>
          <p14:tracePt t="136230" x="6191250" y="5702300"/>
          <p14:tracePt t="136246" x="6191250" y="5695950"/>
          <p14:tracePt t="136263" x="6191250" y="5689600"/>
          <p14:tracePt t="136427" x="0" y="0"/>
        </p14:tracePtLst>
        <p14:tracePtLst>
          <p14:tracePt t="137255" x="6057900" y="5645150"/>
          <p14:tracePt t="137406" x="6057900" y="5651500"/>
          <p14:tracePt t="137415" x="6051550" y="5657850"/>
          <p14:tracePt t="137430" x="6051550" y="5676900"/>
          <p14:tracePt t="137447" x="6045200" y="5695950"/>
          <p14:tracePt t="137463" x="6045200" y="5715000"/>
          <p14:tracePt t="137467" x="6045200" y="5721350"/>
          <p14:tracePt t="137480" x="6045200" y="5727700"/>
          <p14:tracePt t="137496" x="6045200" y="5746750"/>
          <p14:tracePt t="137512" x="6045200" y="5765800"/>
          <p14:tracePt t="137516" x="6051550" y="5772150"/>
          <p14:tracePt t="137529" x="6051550" y="5778500"/>
          <p14:tracePt t="137547" x="6070600" y="5791200"/>
          <p14:tracePt t="137563" x="6083300" y="5803900"/>
          <p14:tracePt t="137579" x="6102350" y="5810250"/>
          <p14:tracePt t="137596" x="6159500" y="5822950"/>
          <p14:tracePt t="137613" x="6203950" y="5822950"/>
          <p14:tracePt t="137629" x="6254750" y="5822950"/>
          <p14:tracePt t="137646" x="6286500" y="5822950"/>
          <p14:tracePt t="137663" x="6299200" y="5822950"/>
          <p14:tracePt t="137679" x="6311900" y="5822950"/>
          <p14:tracePt t="137696" x="6324600" y="5816600"/>
          <p14:tracePt t="137713" x="6324600" y="5803900"/>
          <p14:tracePt t="137729" x="6324600" y="5778500"/>
          <p14:tracePt t="137746" x="6324600" y="5721350"/>
          <p14:tracePt t="137762" x="6286500" y="5664200"/>
          <p14:tracePt t="137779" x="6235700" y="5613400"/>
          <p14:tracePt t="137796" x="6165850" y="5575300"/>
          <p14:tracePt t="137812" x="6108700" y="5543550"/>
          <p14:tracePt t="137829" x="6057900" y="5530850"/>
          <p14:tracePt t="137846" x="6019800" y="5524500"/>
          <p14:tracePt t="137863" x="6000750" y="5524500"/>
          <p14:tracePt t="137880" x="5981700" y="5524500"/>
          <p14:tracePt t="137883" x="5962650" y="5524500"/>
          <p14:tracePt t="137896" x="5956300" y="5530850"/>
          <p14:tracePt t="137913" x="5943600" y="5543550"/>
          <p14:tracePt t="137929" x="5930900" y="5556250"/>
          <p14:tracePt t="137931" x="5924550" y="5562600"/>
          <p14:tracePt t="137947" x="5918200" y="5581650"/>
          <p14:tracePt t="137963" x="5911850" y="5600700"/>
          <p14:tracePt t="137979" x="5911850" y="5613400"/>
          <p14:tracePt t="137996" x="5911850" y="5638800"/>
          <p14:tracePt t="138012" x="5911850" y="5664200"/>
          <p14:tracePt t="138029" x="5911850" y="5689600"/>
          <p14:tracePt t="138046" x="5924550" y="5715000"/>
          <p14:tracePt t="138063" x="5937250" y="5734050"/>
          <p14:tracePt t="138079" x="5949950" y="5753100"/>
          <p14:tracePt t="138096" x="5975350" y="5778500"/>
          <p14:tracePt t="138099" x="5988050" y="5784850"/>
          <p14:tracePt t="138112" x="5988050" y="5791200"/>
          <p14:tracePt t="138129" x="6007100" y="5791200"/>
          <p14:tracePt t="138133" x="6019800" y="5791200"/>
          <p14:tracePt t="138147" x="6064250" y="5797550"/>
          <p14:tracePt t="138163" x="6127750" y="5797550"/>
          <p14:tracePt t="138179" x="6172200" y="5797550"/>
          <p14:tracePt t="138196" x="6210300" y="5797550"/>
          <p14:tracePt t="138213" x="6223000" y="5797550"/>
          <p14:tracePt t="138229" x="6229350" y="5797550"/>
          <p14:tracePt t="138246" x="6242050" y="5797550"/>
          <p14:tracePt t="138263" x="6248400" y="5797550"/>
          <p14:tracePt t="138279" x="6248400" y="5784850"/>
          <p14:tracePt t="138296" x="6254750" y="5765800"/>
          <p14:tracePt t="138312" x="6261100" y="5753100"/>
          <p14:tracePt t="138329" x="6267450" y="5727700"/>
          <p14:tracePt t="138346" x="6267450" y="5708650"/>
          <p14:tracePt t="138363" x="6267450" y="5702300"/>
          <p14:tracePt t="138379" x="6267450" y="5689600"/>
          <p14:tracePt t="138396" x="6267450" y="5676900"/>
          <p14:tracePt t="138413" x="6261100" y="5664200"/>
          <p14:tracePt t="138429" x="6254750" y="5657850"/>
          <p14:tracePt t="138446" x="6242050" y="5651500"/>
          <p14:tracePt t="138462" x="6223000" y="5645150"/>
          <p14:tracePt t="138484" x="6203950" y="5638800"/>
          <p14:tracePt t="138496" x="6197600" y="5632450"/>
          <p14:tracePt t="138512" x="6184900" y="5632450"/>
          <p14:tracePt t="138529" x="6172200" y="5632450"/>
          <p14:tracePt t="138533" x="6159500" y="5632450"/>
          <p14:tracePt t="138546" x="6153150" y="5632450"/>
          <p14:tracePt t="138563" x="6134100" y="5632450"/>
          <p14:tracePt t="138579" x="6121400" y="5632450"/>
          <p14:tracePt t="138596" x="6115050" y="5632450"/>
          <p14:tracePt t="138613" x="6102350" y="5632450"/>
          <p14:tracePt t="138629" x="6096000" y="5638800"/>
          <p14:tracePt t="138646" x="6083300" y="5645150"/>
          <p14:tracePt t="138663" x="6076950" y="5651500"/>
          <p14:tracePt t="138679" x="6076950" y="5664200"/>
          <p14:tracePt t="138696" x="6076950" y="5670550"/>
          <p14:tracePt t="138712" x="6076950" y="5676900"/>
          <p14:tracePt t="138729" x="6070600" y="5689600"/>
          <p14:tracePt t="138745" x="6070600" y="5702300"/>
          <p14:tracePt t="138762" x="6070600" y="5715000"/>
          <p14:tracePt t="138778" x="6070600" y="5727700"/>
          <p14:tracePt t="138795" x="6070600" y="5740400"/>
          <p14:tracePt t="138812" x="6070600" y="5746750"/>
          <p14:tracePt t="138828" x="6070600" y="5759450"/>
          <p14:tracePt t="138845" x="6076950" y="5772150"/>
          <p14:tracePt t="138862" x="6089650" y="5784850"/>
          <p14:tracePt t="138895" x="6108700" y="5797550"/>
          <p14:tracePt t="138928" x="6134100" y="5803900"/>
          <p14:tracePt t="138947" x="6140450" y="5803900"/>
          <p14:tracePt t="138962" x="6146800" y="5803900"/>
          <p14:tracePt t="138978" x="6165850" y="5803900"/>
          <p14:tracePt t="138995" x="6184900" y="5803900"/>
          <p14:tracePt t="139012" x="6197600" y="5791200"/>
          <p14:tracePt t="139029" x="6210300" y="5784850"/>
          <p14:tracePt t="139045" x="6216650" y="5759450"/>
          <p14:tracePt t="139062" x="6229350" y="5740400"/>
          <p14:tracePt t="139079" x="6229350" y="5727700"/>
          <p14:tracePt t="139096" x="6229350" y="5715000"/>
          <p14:tracePt t="139112" x="6235700" y="5708650"/>
          <p14:tracePt t="139129" x="6235700" y="5695950"/>
          <p14:tracePt t="139145" x="6235700" y="5689600"/>
          <p14:tracePt t="139147" x="6235700" y="5683250"/>
          <p14:tracePt t="139163" x="6235700" y="5670550"/>
          <p14:tracePt t="139179" x="6229350" y="5657850"/>
          <p14:tracePt t="139196" x="6210300" y="5645150"/>
          <p14:tracePt t="139212" x="6203950" y="5632450"/>
          <p14:tracePt t="139229" x="6178550" y="5626100"/>
          <p14:tracePt t="139245" x="6159500" y="5613400"/>
          <p14:tracePt t="139262" x="6140450" y="5607050"/>
          <p14:tracePt t="139279" x="6108700" y="5600700"/>
          <p14:tracePt t="139295" x="6089650" y="5600700"/>
          <p14:tracePt t="139312" x="6083300" y="5594350"/>
          <p14:tracePt t="139329" x="6064250" y="5594350"/>
          <p14:tracePt t="139345" x="6057900" y="5594350"/>
          <p14:tracePt t="139363" x="6032500" y="5594350"/>
          <p14:tracePt t="139379" x="6013450" y="5600700"/>
          <p14:tracePt t="139396" x="6000750" y="5613400"/>
          <p14:tracePt t="139412" x="5994400" y="5626100"/>
          <p14:tracePt t="139429" x="5994400" y="5638800"/>
          <p14:tracePt t="139446" x="5994400" y="5664200"/>
          <p14:tracePt t="139462" x="5994400" y="5689600"/>
          <p14:tracePt t="139478" x="5994400" y="5708650"/>
          <p14:tracePt t="139495" x="5994400" y="5734050"/>
          <p14:tracePt t="139512" x="6007100" y="5753100"/>
          <p14:tracePt t="139528" x="6019800" y="5778500"/>
          <p14:tracePt t="139532" x="6032500" y="5784850"/>
          <p14:tracePt t="139548" x="6038850" y="5784850"/>
          <p14:tracePt t="139562" x="6057900" y="5784850"/>
          <p14:tracePt t="139579" x="6076950" y="5784850"/>
          <p14:tracePt t="139595" x="6096000" y="5784850"/>
          <p14:tracePt t="139612" x="6127750" y="5784850"/>
          <p14:tracePt t="139629" x="6153150" y="5778500"/>
          <p14:tracePt t="139645" x="6178550" y="5765800"/>
          <p14:tracePt t="139662" x="6197600" y="5753100"/>
          <p14:tracePt t="139678" x="6210300" y="5746750"/>
          <p14:tracePt t="139695" x="6223000" y="5734050"/>
          <p14:tracePt t="139712" x="6229350" y="5715000"/>
          <p14:tracePt t="139729" x="6229350" y="5708650"/>
          <p14:tracePt t="139731" x="6235700" y="5702300"/>
          <p14:tracePt t="139762" x="6235700" y="5689600"/>
          <p14:tracePt t="139812" x="6235700" y="5683250"/>
          <p14:tracePt t="139828" x="6235700" y="5676900"/>
          <p14:tracePt t="139859" x="6235700" y="5670550"/>
          <p14:tracePt t="139876" x="6235700" y="5664200"/>
          <p14:tracePt t="139892" x="6229350" y="5657850"/>
          <p14:tracePt t="139907" x="6223000" y="5657850"/>
          <p14:tracePt t="139916" x="6216650" y="5651500"/>
          <p14:tracePt t="139932" x="6197600" y="5645150"/>
          <p14:tracePt t="139948" x="6184900" y="5638800"/>
          <p14:tracePt t="139964" x="6178550" y="5638800"/>
          <p14:tracePt t="139978" x="6165850" y="5638800"/>
          <p14:tracePt t="139995" x="6159500" y="5638800"/>
          <p14:tracePt t="140012" x="6153150" y="5638800"/>
          <p14:tracePt t="140028" x="6146800" y="5638800"/>
          <p14:tracePt t="140045" x="6140450" y="5638800"/>
          <p14:tracePt t="140062" x="6134100" y="5638800"/>
          <p14:tracePt t="140079" x="6121400" y="5638800"/>
          <p14:tracePt t="140095" x="6115050" y="5651500"/>
          <p14:tracePt t="140112" x="6102350" y="5657850"/>
          <p14:tracePt t="140129" x="6102350" y="5670550"/>
          <p14:tracePt t="140145" x="6102350" y="5676900"/>
          <p14:tracePt t="140163" x="6102350" y="5708650"/>
          <p14:tracePt t="140179" x="6102350" y="5727700"/>
          <p14:tracePt t="140195" x="6102350" y="5753100"/>
          <p14:tracePt t="140212" x="6102350" y="5772150"/>
          <p14:tracePt t="140229" x="6102350" y="5778500"/>
          <p14:tracePt t="140245" x="6102350" y="5784850"/>
          <p14:tracePt t="140262" x="6108700" y="5791200"/>
          <p14:tracePt t="140278" x="6115050" y="5797550"/>
          <p14:tracePt t="140295" x="6121400" y="5797550"/>
          <p14:tracePt t="140312" x="6140450" y="5803900"/>
          <p14:tracePt t="140328" x="6178550" y="5810250"/>
          <p14:tracePt t="140345" x="6197600" y="5810250"/>
          <p14:tracePt t="140347" x="6203950" y="5810250"/>
          <p14:tracePt t="140362" x="6216650" y="5810250"/>
          <p14:tracePt t="140379" x="6248400" y="5803900"/>
          <p14:tracePt t="140395" x="6267450" y="5778500"/>
          <p14:tracePt t="140412" x="6273800" y="5765800"/>
          <p14:tracePt t="140428" x="6273800" y="5746750"/>
          <p14:tracePt t="140446" x="6273800" y="5740400"/>
          <p14:tracePt t="140462" x="6273800" y="5727700"/>
          <p14:tracePt t="141037" x="6267450" y="5727700"/>
          <p14:tracePt t="141068" x="6261100" y="5727700"/>
          <p14:tracePt t="141076" x="6254750" y="5727700"/>
          <p14:tracePt t="141108" x="6248400" y="5727700"/>
          <p14:tracePt t="141140" x="6248400" y="5734050"/>
          <p14:tracePt t="141165" x="6248400" y="5740400"/>
          <p14:tracePt t="141230" x="6248400" y="5746750"/>
          <p14:tracePt t="142492" x="0" y="0"/>
        </p14:tracePtLst>
        <p14:tracePtLst>
          <p14:tracePt t="144980" x="1873250" y="4191000"/>
          <p14:tracePt t="145082" x="1885950" y="4191000"/>
          <p14:tracePt t="145090" x="1898650" y="4191000"/>
          <p14:tracePt t="145098" x="1924050" y="4191000"/>
          <p14:tracePt t="145110" x="1955800" y="4191000"/>
          <p14:tracePt t="145126" x="2070100" y="4191000"/>
          <p14:tracePt t="145143" x="2222500" y="4191000"/>
          <p14:tracePt t="145160" x="2355850" y="4191000"/>
          <p14:tracePt t="145176" x="2457450" y="4191000"/>
          <p14:tracePt t="145193" x="2520950" y="4191000"/>
          <p14:tracePt t="145210" x="2609850" y="4191000"/>
          <p14:tracePt t="145227" x="2692400" y="4191000"/>
          <p14:tracePt t="145243" x="2800350" y="4191000"/>
          <p14:tracePt t="145260" x="2889250" y="4191000"/>
          <p14:tracePt t="145277" x="2952750" y="4191000"/>
          <p14:tracePt t="145293" x="2997200" y="4184650"/>
          <p14:tracePt t="145310" x="3028950" y="4171950"/>
          <p14:tracePt t="145327" x="3060700" y="4165600"/>
          <p14:tracePt t="145343" x="3086100" y="4152900"/>
          <p14:tracePt t="145346" x="3092450" y="4146550"/>
          <p14:tracePt t="145360" x="3105150" y="4140200"/>
          <p14:tracePt t="145377" x="3111500" y="4133850"/>
          <p14:tracePt t="145393" x="3117850" y="4121150"/>
          <p14:tracePt t="145396" x="3124200" y="4114800"/>
          <p14:tracePt t="145412" x="3130550" y="4102100"/>
          <p14:tracePt t="145428" x="3130550" y="4095750"/>
          <p14:tracePt t="145444" x="3136900" y="4083050"/>
          <p14:tracePt t="145460" x="3136900" y="4076700"/>
          <p14:tracePt t="145477" x="3136900" y="4070350"/>
          <p14:tracePt t="145493" x="3136900" y="4057650"/>
          <p14:tracePt t="145511" x="3130550" y="4044950"/>
          <p14:tracePt t="145527" x="3111500" y="4025900"/>
          <p14:tracePt t="145543" x="3073400" y="4013200"/>
          <p14:tracePt t="145560" x="3016250" y="3994150"/>
          <p14:tracePt t="145563" x="2978150" y="3987800"/>
          <p14:tracePt t="145577" x="2946400" y="3981450"/>
          <p14:tracePt t="145593" x="2876550" y="3975100"/>
          <p14:tracePt t="145595" x="2844800" y="3975100"/>
          <p14:tracePt t="145610" x="2781300" y="3975100"/>
          <p14:tracePt t="145627" x="2730500" y="3994150"/>
          <p14:tracePt t="145643" x="2667000" y="4025900"/>
          <p14:tracePt t="145660" x="2609850" y="4044950"/>
          <p14:tracePt t="145677" x="2559050" y="4064000"/>
          <p14:tracePt t="145694" x="2508250" y="4083050"/>
          <p14:tracePt t="145710" x="2470150" y="4095750"/>
          <p14:tracePt t="145727" x="2451100" y="4102100"/>
          <p14:tracePt t="145743" x="2438400" y="4121150"/>
          <p14:tracePt t="145760" x="2432050" y="4127500"/>
          <p14:tracePt t="145777" x="2432050" y="4146550"/>
          <p14:tracePt t="145793" x="2432050" y="4171950"/>
          <p14:tracePt t="145796" x="2432050" y="4178300"/>
          <p14:tracePt t="145810" x="2432050" y="4191000"/>
          <p14:tracePt t="145827" x="2432050" y="4229100"/>
          <p14:tracePt t="145843" x="2457450" y="4248150"/>
          <p14:tracePt t="145860" x="2482850" y="4267200"/>
          <p14:tracePt t="145876" x="2546350" y="4298950"/>
          <p14:tracePt t="145893" x="2622550" y="4311650"/>
          <p14:tracePt t="145910" x="2724150" y="4324350"/>
          <p14:tracePt t="145927" x="2844800" y="4324350"/>
          <p14:tracePt t="145944" x="2946400" y="4324350"/>
          <p14:tracePt t="145960" x="3022600" y="4324350"/>
          <p14:tracePt t="145963" x="3048000" y="4324350"/>
          <p14:tracePt t="145977" x="3067050" y="4324350"/>
          <p14:tracePt t="145993" x="3086100" y="4324350"/>
          <p14:tracePt t="146010" x="3092450" y="4311650"/>
          <p14:tracePt t="146012" x="3105150" y="4305300"/>
          <p14:tracePt t="146027" x="3111500" y="4292600"/>
          <p14:tracePt t="146043" x="3117850" y="4273550"/>
          <p14:tracePt t="146060" x="3124200" y="4260850"/>
          <p14:tracePt t="146076" x="3124200" y="4241800"/>
          <p14:tracePt t="146093" x="3124200" y="4229100"/>
          <p14:tracePt t="146110" x="3124200" y="4216400"/>
          <p14:tracePt t="146126" x="3117850" y="4191000"/>
          <p14:tracePt t="146143" x="3111500" y="4165600"/>
          <p14:tracePt t="146159" x="3073400" y="4146550"/>
          <p14:tracePt t="146176" x="3022600" y="4114800"/>
          <p14:tracePt t="146193" x="2952750" y="4089400"/>
          <p14:tracePt t="146209" x="2882900" y="4076700"/>
          <p14:tracePt t="146226" x="2819400" y="4070350"/>
          <p14:tracePt t="146242" x="2787650" y="4070350"/>
          <p14:tracePt t="146259" x="2749550" y="4070350"/>
          <p14:tracePt t="146276" x="2705100" y="4083050"/>
          <p14:tracePt t="146293" x="2673350" y="4095750"/>
          <p14:tracePt t="146309" x="2635250" y="4114800"/>
          <p14:tracePt t="146326" x="2609850" y="4127500"/>
          <p14:tracePt t="146343" x="2603500" y="4140200"/>
          <p14:tracePt t="146347" x="2597150" y="4146550"/>
          <p14:tracePt t="146360" x="2590800" y="4152900"/>
          <p14:tracePt t="146393" x="2590800" y="4165600"/>
          <p14:tracePt t="146410" x="2597150" y="4184650"/>
          <p14:tracePt t="146427" x="2616200" y="4191000"/>
          <p14:tracePt t="146443" x="2654300" y="4197350"/>
          <p14:tracePt t="146460" x="2724150" y="4203700"/>
          <p14:tracePt t="146477" x="2844800" y="4203700"/>
          <p14:tracePt t="146493" x="2971800" y="4203700"/>
          <p14:tracePt t="146510" x="3079750" y="4203700"/>
          <p14:tracePt t="146526" x="3136900" y="4203700"/>
          <p14:tracePt t="146543" x="3149600" y="4197350"/>
          <p14:tracePt t="146559" x="3162300" y="4191000"/>
          <p14:tracePt t="146580" x="3162300" y="4184650"/>
          <p14:tracePt t="146593" x="3162300" y="4178300"/>
          <p14:tracePt t="146610" x="3162300" y="4171950"/>
          <p14:tracePt t="146626" x="3149600" y="4140200"/>
          <p14:tracePt t="146643" x="3136900" y="4114800"/>
          <p14:tracePt t="146660" x="3111500" y="4102100"/>
          <p14:tracePt t="146676" x="3092450" y="4089400"/>
          <p14:tracePt t="147275" x="0" y="0"/>
        </p14:tracePtLst>
        <p14:tracePtLst>
          <p14:tracePt t="147966" x="1860550" y="4197350"/>
          <p14:tracePt t="148070" x="1866900" y="4197350"/>
          <p14:tracePt t="148079" x="1879600" y="4197350"/>
          <p14:tracePt t="148093" x="1943100" y="4203700"/>
          <p14:tracePt t="148109" x="2038350" y="4216400"/>
          <p14:tracePt t="148126" x="2159000" y="4229100"/>
          <p14:tracePt t="148142" x="2286000" y="4229100"/>
          <p14:tracePt t="148160" x="2400300" y="4229100"/>
          <p14:tracePt t="148164" x="2457450" y="4229100"/>
          <p14:tracePt t="148176" x="2501900" y="4229100"/>
          <p14:tracePt t="148193" x="2578100" y="4229100"/>
          <p14:tracePt t="148209" x="2660650" y="4229100"/>
          <p14:tracePt t="148212" x="2692400" y="4229100"/>
          <p14:tracePt t="148227" x="2781300" y="4229100"/>
          <p14:tracePt t="148243" x="2876550" y="4229100"/>
          <p14:tracePt t="148259" x="2971800" y="4229100"/>
          <p14:tracePt t="148276" x="3035300" y="4229100"/>
          <p14:tracePt t="148292" x="3079750" y="4229100"/>
          <p14:tracePt t="148309" x="3111500" y="4229100"/>
          <p14:tracePt t="148326" x="3143250" y="4222750"/>
          <p14:tracePt t="148342" x="3155950" y="4210050"/>
          <p14:tracePt t="148359" x="3168650" y="4210050"/>
          <p14:tracePt t="148375" x="3181350" y="4197350"/>
          <p14:tracePt t="148392" x="3194050" y="4191000"/>
          <p14:tracePt t="148409" x="3194050" y="4171950"/>
          <p14:tracePt t="148425" x="3200400" y="4159250"/>
          <p14:tracePt t="148444" x="3206750" y="4146550"/>
          <p14:tracePt t="148460" x="3206750" y="4133850"/>
          <p14:tracePt t="148476" x="3206750" y="4114800"/>
          <p14:tracePt t="148492" x="3200400" y="4083050"/>
          <p14:tracePt t="148509" x="3168650" y="4044950"/>
          <p14:tracePt t="148525" x="3124200" y="4013200"/>
          <p14:tracePt t="148542" x="3041650" y="3981450"/>
          <p14:tracePt t="148558" x="2952750" y="3949700"/>
          <p14:tracePt t="148575" x="2895600" y="3943350"/>
          <p14:tracePt t="148592" x="2838450" y="3943350"/>
          <p14:tracePt t="148608" x="2774950" y="3943350"/>
          <p14:tracePt t="148625" x="2705100" y="3956050"/>
          <p14:tracePt t="148627" x="2667000" y="3968750"/>
          <p14:tracePt t="148642" x="2597150" y="4000500"/>
          <p14:tracePt t="148659" x="2520950" y="4025900"/>
          <p14:tracePt t="148676" x="2463800" y="4057650"/>
          <p14:tracePt t="148692" x="2419350" y="4076700"/>
          <p14:tracePt t="148709" x="2387600" y="4102100"/>
          <p14:tracePt t="148726" x="2381250" y="4114800"/>
          <p14:tracePt t="148742" x="2374900" y="4114800"/>
          <p14:tracePt t="148779" x="2374900" y="4121150"/>
          <p14:tracePt t="148792" x="2374900" y="4127500"/>
          <p14:tracePt t="148809" x="2381250" y="4140200"/>
          <p14:tracePt t="148812" x="2400300" y="4146550"/>
          <p14:tracePt t="148826" x="2419350" y="4152900"/>
          <p14:tracePt t="148842" x="2520950" y="4178300"/>
          <p14:tracePt t="148859" x="2635250" y="4203700"/>
          <p14:tracePt t="148875" x="2755900" y="4229100"/>
          <p14:tracePt t="148892" x="2844800" y="4241800"/>
          <p14:tracePt t="148909" x="2870200" y="4248150"/>
          <p14:tracePt t="148926" x="2882900" y="4248150"/>
          <p14:tracePt t="149218" x="0" y="0"/>
        </p14:tracePtLst>
        <p14:tracePtLst>
          <p14:tracePt t="150405" x="1416050" y="3054350"/>
          <p14:tracePt t="150542" x="1435100" y="3054350"/>
          <p14:tracePt t="150550" x="1460500" y="3054350"/>
          <p14:tracePt t="150559" x="1492250" y="3054350"/>
          <p14:tracePt t="150575" x="1568450" y="3054350"/>
          <p14:tracePt t="150592" x="1663700" y="3054350"/>
          <p14:tracePt t="150595" x="1714500" y="3054350"/>
          <p14:tracePt t="150609" x="1778000" y="3054350"/>
          <p14:tracePt t="150625" x="1917700" y="3054350"/>
          <p14:tracePt t="150642" x="2159000" y="3054350"/>
          <p14:tracePt t="150659" x="2330450" y="3054350"/>
          <p14:tracePt t="150675" x="2476500" y="3054350"/>
          <p14:tracePt t="150692" x="2616200" y="3054350"/>
          <p14:tracePt t="150708" x="2717800" y="3054350"/>
          <p14:tracePt t="150725" x="2806700" y="3054350"/>
          <p14:tracePt t="150742" x="2895600" y="3054350"/>
          <p14:tracePt t="150758" x="2971800" y="3054350"/>
          <p14:tracePt t="150775" x="3035300" y="3054350"/>
          <p14:tracePt t="150792" x="3098800" y="3054350"/>
          <p14:tracePt t="150808" x="3175000" y="3054350"/>
          <p14:tracePt t="150811" x="3206750" y="3054350"/>
          <p14:tracePt t="150825" x="3251200" y="3054350"/>
          <p14:tracePt t="150842" x="3340100" y="3054350"/>
          <p14:tracePt t="150859" x="3479800" y="3054350"/>
          <p14:tracePt t="150875" x="3562350" y="3054350"/>
          <p14:tracePt t="150892" x="3651250" y="3054350"/>
          <p14:tracePt t="150908" x="3733800" y="3054350"/>
          <p14:tracePt t="150925" x="3822700" y="3054350"/>
          <p14:tracePt t="150942" x="3930650" y="3067050"/>
          <p14:tracePt t="150958" x="4006850" y="3073400"/>
          <p14:tracePt t="150975" x="4095750" y="3073400"/>
          <p14:tracePt t="150991" x="4171950" y="3073400"/>
          <p14:tracePt t="151009" x="4235450" y="3073400"/>
          <p14:tracePt t="151011" x="4267200" y="3073400"/>
          <p14:tracePt t="151025" x="4311650" y="3073400"/>
          <p14:tracePt t="151029" x="4356100" y="3073400"/>
          <p14:tracePt t="151041" x="4400550" y="3073400"/>
          <p14:tracePt t="151058" x="4546600" y="3073400"/>
          <p14:tracePt t="151075" x="4635500" y="3073400"/>
          <p14:tracePt t="151091" x="4711700" y="3073400"/>
          <p14:tracePt t="151108" x="4756150" y="3073400"/>
          <p14:tracePt t="151125" x="4813300" y="3073400"/>
          <p14:tracePt t="151141" x="4857750" y="3073400"/>
          <p14:tracePt t="151158" x="4908550" y="3073400"/>
          <p14:tracePt t="151175" x="4946650" y="3073400"/>
          <p14:tracePt t="151192" x="4972050" y="3073400"/>
          <p14:tracePt t="151208" x="5016500" y="3073400"/>
          <p14:tracePt t="151211" x="5022850" y="3073400"/>
          <p14:tracePt t="151225" x="5035550" y="3073400"/>
          <p14:tracePt t="151241" x="5067300" y="3073400"/>
          <p14:tracePt t="151244" x="5086350" y="3073400"/>
          <p14:tracePt t="151258" x="5111750" y="3073400"/>
          <p14:tracePt t="151274" x="5137150" y="3073400"/>
          <p14:tracePt t="151291" x="5156200" y="3073400"/>
          <p14:tracePt t="151308" x="5175250" y="3067050"/>
          <p14:tracePt t="151325" x="5187950" y="3067050"/>
          <p14:tracePt t="151342" x="5194300" y="3060700"/>
          <p14:tracePt t="151358" x="5207000" y="3054350"/>
          <p14:tracePt t="151375" x="5213350" y="3048000"/>
          <p14:tracePt t="151392" x="5226050" y="3041650"/>
          <p14:tracePt t="151408" x="5226050" y="3035300"/>
          <p14:tracePt t="151426" x="5245100" y="3028950"/>
          <p14:tracePt t="151444" x="5251450" y="3016250"/>
          <p14:tracePt t="151460" x="5251450" y="3003550"/>
          <p14:tracePt t="151476" x="5251450" y="2997200"/>
          <p14:tracePt t="151491" x="5251450" y="2984500"/>
          <p14:tracePt t="151509" x="5251450" y="2978150"/>
          <p14:tracePt t="151525" x="5251450" y="2965450"/>
          <p14:tracePt t="151541" x="5251450" y="2946400"/>
          <p14:tracePt t="151558" x="5238750" y="2933700"/>
          <p14:tracePt t="151575" x="5213350" y="2908300"/>
          <p14:tracePt t="151591" x="5162550" y="2882900"/>
          <p14:tracePt t="151608" x="5067300" y="2844800"/>
          <p14:tracePt t="151624" x="4921250" y="2794000"/>
          <p14:tracePt t="151641" x="4749800" y="2755900"/>
          <p14:tracePt t="151644" x="4667250" y="2736850"/>
          <p14:tracePt t="151659" x="4495800" y="2698750"/>
          <p14:tracePt t="151676" x="4318000" y="2667000"/>
          <p14:tracePt t="151692" x="4171950" y="2635250"/>
          <p14:tracePt t="151708" x="4032250" y="2622550"/>
          <p14:tracePt t="151725" x="3873500" y="2622550"/>
          <p14:tracePt t="151742" x="3702050" y="2622550"/>
          <p14:tracePt t="151758" x="3505200" y="2622550"/>
          <p14:tracePt t="151775" x="3302000" y="2622550"/>
          <p14:tracePt t="151791" x="3124200" y="2622550"/>
          <p14:tracePt t="151797" x="3054350" y="2622550"/>
          <p14:tracePt t="151808" x="2978150" y="2622550"/>
          <p14:tracePt t="151825" x="2832100" y="2622550"/>
          <p14:tracePt t="151841" x="2679700" y="2622550"/>
          <p14:tracePt t="151844" x="2609850" y="2622550"/>
          <p14:tracePt t="151859" x="2438400" y="2622550"/>
          <p14:tracePt t="151875" x="2260600" y="2635250"/>
          <p14:tracePt t="151891" x="2114550" y="2667000"/>
          <p14:tracePt t="151908" x="1993900" y="2692400"/>
          <p14:tracePt t="151925" x="1905000" y="2705100"/>
          <p14:tracePt t="151942" x="1835150" y="2724150"/>
          <p14:tracePt t="151958" x="1771650" y="2736850"/>
          <p14:tracePt t="151975" x="1701800" y="2749550"/>
          <p14:tracePt t="151992" x="1638300" y="2768600"/>
          <p14:tracePt t="152008" x="1606550" y="2787650"/>
          <p14:tracePt t="152011" x="1587500" y="2794000"/>
          <p14:tracePt t="152025" x="1574800" y="2800350"/>
          <p14:tracePt t="152041" x="1555750" y="2806700"/>
          <p14:tracePt t="152059" x="1524000" y="2819400"/>
          <p14:tracePt t="152075" x="1504950" y="2832100"/>
          <p14:tracePt t="152091" x="1492250" y="2838450"/>
          <p14:tracePt t="152108" x="1479550" y="2851150"/>
          <p14:tracePt t="152125" x="1473200" y="2863850"/>
          <p14:tracePt t="152141" x="1466850" y="2876550"/>
          <p14:tracePt t="152158" x="1466850" y="2889250"/>
          <p14:tracePt t="152175" x="1466850" y="2901950"/>
          <p14:tracePt t="152192" x="1466850" y="2914650"/>
          <p14:tracePt t="152196" x="1466850" y="2921000"/>
          <p14:tracePt t="152208" x="1473200" y="2927350"/>
          <p14:tracePt t="152224" x="1498600" y="2946400"/>
          <p14:tracePt t="152241" x="1574800" y="2978150"/>
          <p14:tracePt t="152243" x="1625600" y="2990850"/>
          <p14:tracePt t="152257" x="1695450" y="3009900"/>
          <p14:tracePt t="152274" x="2025650" y="3073400"/>
          <p14:tracePt t="152291" x="2374900" y="3130550"/>
          <p14:tracePt t="152308" x="2686050" y="3136900"/>
          <p14:tracePt t="152324" x="3009900" y="3136900"/>
          <p14:tracePt t="152341" x="3333750" y="3136900"/>
          <p14:tracePt t="152358" x="3619500" y="3136900"/>
          <p14:tracePt t="152374" x="3879850" y="3136900"/>
          <p14:tracePt t="152391" x="4114800" y="3136900"/>
          <p14:tracePt t="152408" x="4330700" y="3136900"/>
          <p14:tracePt t="152412" x="4438650" y="3136900"/>
          <p14:tracePt t="152425" x="4533900" y="3136900"/>
          <p14:tracePt t="152441" x="4699000" y="3136900"/>
          <p14:tracePt t="152459" x="4895850" y="3136900"/>
          <p14:tracePt t="152476" x="4972050" y="3124200"/>
          <p14:tracePt t="152491" x="5029200" y="3111500"/>
          <p14:tracePt t="152508" x="5067300" y="3098800"/>
          <p14:tracePt t="152524" x="5086350" y="3079750"/>
          <p14:tracePt t="152542" x="5105400" y="3060700"/>
          <p14:tracePt t="152558" x="5118100" y="3041650"/>
          <p14:tracePt t="152574" x="5124450" y="3009900"/>
          <p14:tracePt t="152591" x="5124450" y="2984500"/>
          <p14:tracePt t="152595" x="5124450" y="2965450"/>
          <p14:tracePt t="152608" x="5124450" y="2959100"/>
          <p14:tracePt t="152624" x="5118100" y="2927350"/>
          <p14:tracePt t="152641" x="5099050" y="2901950"/>
          <p14:tracePt t="152643" x="5086350" y="2889250"/>
          <p14:tracePt t="152657" x="5073650" y="2876550"/>
          <p14:tracePt t="152674" x="4984750" y="2813050"/>
          <p14:tracePt t="152691" x="4864100" y="2768600"/>
          <p14:tracePt t="152707" x="4699000" y="2724150"/>
          <p14:tracePt t="152724" x="4483100" y="2667000"/>
          <p14:tracePt t="152741" x="4216400" y="2616200"/>
          <p14:tracePt t="152758" x="3879850" y="2552700"/>
          <p14:tracePt t="152774" x="3562350" y="2489200"/>
          <p14:tracePt t="152791" x="3314700" y="2463800"/>
          <p14:tracePt t="152808" x="3117850" y="2463800"/>
          <p14:tracePt t="152824" x="2940050" y="2463800"/>
          <p14:tracePt t="152841" x="2768600" y="2463800"/>
          <p14:tracePt t="152844" x="2692400" y="2463800"/>
          <p14:tracePt t="152858" x="2546350" y="2463800"/>
          <p14:tracePt t="152875" x="2381250" y="2463800"/>
          <p14:tracePt t="152891" x="2216150" y="2476500"/>
          <p14:tracePt t="152907" x="2101850" y="2495550"/>
          <p14:tracePt t="152924" x="2000250" y="2514600"/>
          <p14:tracePt t="152942" x="1936750" y="2540000"/>
          <p14:tracePt t="152958" x="1885950" y="2559050"/>
          <p14:tracePt t="152975" x="1822450" y="2590800"/>
          <p14:tracePt t="152991" x="1765300" y="2609850"/>
          <p14:tracePt t="153008" x="1708150" y="2635250"/>
          <p14:tracePt t="153011" x="1695450" y="2654300"/>
          <p14:tracePt t="153024" x="1676400" y="2673350"/>
          <p14:tracePt t="153041" x="1644650" y="2705100"/>
          <p14:tracePt t="153057" x="1619250" y="2736850"/>
          <p14:tracePt t="153059" x="1606550" y="2755900"/>
          <p14:tracePt t="153074" x="1593850" y="2794000"/>
          <p14:tracePt t="153091" x="1581150" y="2825750"/>
          <p14:tracePt t="153107" x="1574800" y="2851150"/>
          <p14:tracePt t="153124" x="1574800" y="2876550"/>
          <p14:tracePt t="153141" x="1574800" y="2901950"/>
          <p14:tracePt t="153157" x="1581150" y="2921000"/>
          <p14:tracePt t="153174" x="1600200" y="2946400"/>
          <p14:tracePt t="153191" x="1657350" y="2978150"/>
          <p14:tracePt t="153207" x="1765300" y="3016250"/>
          <p14:tracePt t="153224" x="1949450" y="3060700"/>
          <p14:tracePt t="153227" x="2070100" y="3092450"/>
          <p14:tracePt t="153241" x="2241550" y="3124200"/>
          <p14:tracePt t="153258" x="2781300" y="3225800"/>
          <p14:tracePt t="153274" x="3162300" y="3295650"/>
          <p14:tracePt t="153291" x="3460750" y="3340100"/>
          <p14:tracePt t="153307" x="3708400" y="3352800"/>
          <p14:tracePt t="153324" x="3937000" y="3352800"/>
          <p14:tracePt t="153340" x="4159250" y="3346450"/>
          <p14:tracePt t="153357" x="4330700" y="3321050"/>
          <p14:tracePt t="153374" x="4457700" y="3295650"/>
          <p14:tracePt t="153390" x="4546600" y="3276600"/>
          <p14:tracePt t="153407" x="4610100" y="3257550"/>
          <p14:tracePt t="153424" x="4654550" y="3244850"/>
          <p14:tracePt t="153441" x="4673600" y="3225800"/>
          <p14:tracePt t="153444" x="4686300" y="3219450"/>
          <p14:tracePt t="153457" x="4692650" y="3219450"/>
          <p14:tracePt t="153474" x="4692650" y="3213100"/>
          <p14:tracePt t="153639" x="4699000" y="3206750"/>
          <p14:tracePt t="153653" x="4699000" y="3200400"/>
          <p14:tracePt t="153669" x="4699000" y="3187700"/>
          <p14:tracePt t="153678" x="4699000" y="3181350"/>
          <p14:tracePt t="153691" x="4699000" y="3155950"/>
          <p14:tracePt t="153692" x="0" y="0"/>
        </p14:tracePtLst>
        <p14:tracePtLst>
          <p14:tracePt t="154406" x="3943350" y="3035300"/>
          <p14:tracePt t="154526" x="3962400" y="3035300"/>
          <p14:tracePt t="154535" x="3981450" y="3035300"/>
          <p14:tracePt t="154542" x="4013200" y="3035300"/>
          <p14:tracePt t="154557" x="4089400" y="3035300"/>
          <p14:tracePt t="154574" x="4184650" y="3035300"/>
          <p14:tracePt t="154590" x="4311650" y="3035300"/>
          <p14:tracePt t="154607" x="4470400" y="3035300"/>
          <p14:tracePt t="154624" x="4660900" y="3035300"/>
          <p14:tracePt t="154640" x="4838700" y="3035300"/>
          <p14:tracePt t="154643" x="4927600" y="3035300"/>
          <p14:tracePt t="154657" x="4997450" y="3035300"/>
          <p14:tracePt t="154674" x="5118100" y="3035300"/>
          <p14:tracePt t="154691" x="5187950" y="3035300"/>
          <p14:tracePt t="154707" x="5207000" y="3035300"/>
          <p14:tracePt t="154958" x="5207000" y="3028950"/>
          <p14:tracePt t="154982" x="5207000" y="3016250"/>
          <p14:tracePt t="154990" x="5207000" y="3009900"/>
          <p14:tracePt t="154997" x="5207000" y="2990850"/>
          <p14:tracePt t="155007" x="5207000" y="2971800"/>
          <p14:tracePt t="155023" x="5207000" y="2940050"/>
          <p14:tracePt t="155028" x="5207000" y="2914650"/>
          <p14:tracePt t="155040" x="5200650" y="2895600"/>
          <p14:tracePt t="155057" x="5181600" y="2870200"/>
          <p14:tracePt t="155059" x="5162550" y="2857500"/>
          <p14:tracePt t="155073" x="5137150" y="2844800"/>
          <p14:tracePt t="155077" x="5118100" y="2832100"/>
          <p14:tracePt t="155091" x="5067300" y="2800350"/>
          <p14:tracePt t="155107" x="4997450" y="2774950"/>
          <p14:tracePt t="155123" x="4927600" y="2762250"/>
          <p14:tracePt t="155140" x="4838700" y="2749550"/>
          <p14:tracePt t="155157" x="4749800" y="2736850"/>
          <p14:tracePt t="155173" x="4673600" y="2724150"/>
          <p14:tracePt t="155191" x="4584700" y="2724150"/>
          <p14:tracePt t="155207" x="4489450" y="2724150"/>
          <p14:tracePt t="155224" x="4406900" y="2724150"/>
          <p14:tracePt t="155240" x="4330700" y="2724150"/>
          <p14:tracePt t="155243" x="4292600" y="2724150"/>
          <p14:tracePt t="155257" x="4260850" y="2724150"/>
          <p14:tracePt t="155273" x="4216400" y="2724150"/>
          <p14:tracePt t="155290" x="4159250" y="2730500"/>
          <p14:tracePt t="155307" x="4127500" y="2743200"/>
          <p14:tracePt t="155323" x="4108450" y="2755900"/>
          <p14:tracePt t="155340" x="4089400" y="2762250"/>
          <p14:tracePt t="155357" x="4083050" y="2768600"/>
          <p14:tracePt t="155374" x="4070350" y="2781300"/>
          <p14:tracePt t="155390" x="4057650" y="2787650"/>
          <p14:tracePt t="155407" x="4057650" y="2800350"/>
          <p14:tracePt t="155424" x="4057650" y="2825750"/>
          <p14:tracePt t="155440" x="4057650" y="2857500"/>
          <p14:tracePt t="155444" x="4057650" y="2876550"/>
          <p14:tracePt t="155457" x="4057650" y="2889250"/>
          <p14:tracePt t="155476" x="4057650" y="2940050"/>
          <p14:tracePt t="155491" x="4064000" y="2990850"/>
          <p14:tracePt t="155507" x="4083050" y="3035300"/>
          <p14:tracePt t="155523" x="4114800" y="3073400"/>
          <p14:tracePt t="155540" x="4146550" y="3105150"/>
          <p14:tracePt t="155557" x="4203700" y="3143250"/>
          <p14:tracePt t="155573" x="4273550" y="3162300"/>
          <p14:tracePt t="155590" x="4356100" y="3187700"/>
          <p14:tracePt t="155607" x="4425950" y="3200400"/>
          <p14:tracePt t="155623" x="4476750" y="3200400"/>
          <p14:tracePt t="155640" x="4546600" y="3200400"/>
          <p14:tracePt t="155643" x="4578350" y="3200400"/>
          <p14:tracePt t="155656" x="4622800" y="3200400"/>
          <p14:tracePt t="155673" x="4679950" y="3175000"/>
          <p14:tracePt t="155675" x="4705350" y="3162300"/>
          <p14:tracePt t="155690" x="4724400" y="3149600"/>
          <p14:tracePt t="155707" x="4787900" y="3117850"/>
          <p14:tracePt t="155723" x="4806950" y="3092450"/>
          <p14:tracePt t="155740" x="4832350" y="3073400"/>
          <p14:tracePt t="155757" x="4845050" y="3041650"/>
          <p14:tracePt t="155774" x="4851400" y="3022600"/>
          <p14:tracePt t="155790" x="4851400" y="3003550"/>
          <p14:tracePt t="155806" x="4851400" y="2990850"/>
          <p14:tracePt t="155823" x="4851400" y="2971800"/>
          <p14:tracePt t="155840" x="4845050" y="2927350"/>
          <p14:tracePt t="155843" x="4845050" y="2921000"/>
          <p14:tracePt t="155856" x="4832350" y="2901950"/>
          <p14:tracePt t="155873" x="4806950" y="2863850"/>
          <p14:tracePt t="155876" x="4787900" y="2851150"/>
          <p14:tracePt t="155890" x="4737100" y="2819400"/>
          <p14:tracePt t="155907" x="4667250" y="2800350"/>
          <p14:tracePt t="155923" x="4597400" y="2787650"/>
          <p14:tracePt t="155939" x="4527550" y="2774950"/>
          <p14:tracePt t="155957" x="4476750" y="2768600"/>
          <p14:tracePt t="155974" x="4438650" y="2768600"/>
          <p14:tracePt t="155990" x="4387850" y="2768600"/>
          <p14:tracePt t="156007" x="4343400" y="2774950"/>
          <p14:tracePt t="156023" x="4286250" y="2806700"/>
          <p14:tracePt t="156027" x="4254500" y="2819400"/>
          <p14:tracePt t="156040" x="4229100" y="2832100"/>
          <p14:tracePt t="156056" x="4178300" y="2857500"/>
          <p14:tracePt t="156059" x="4159250" y="2870200"/>
          <p14:tracePt t="156073" x="4140200" y="2882900"/>
          <p14:tracePt t="156090" x="4127500" y="2901950"/>
          <p14:tracePt t="156107" x="4108450" y="2940050"/>
          <p14:tracePt t="156123" x="4108450" y="2959100"/>
          <p14:tracePt t="156140" x="4108450" y="2990850"/>
          <p14:tracePt t="156156" x="4114800" y="3028950"/>
          <p14:tracePt t="156173" x="4152900" y="3067050"/>
          <p14:tracePt t="156189" x="4191000" y="3105150"/>
          <p14:tracePt t="156207" x="4292600" y="3149600"/>
          <p14:tracePt t="156223" x="4413250" y="3187700"/>
          <p14:tracePt t="156240" x="4565650" y="3206750"/>
          <p14:tracePt t="156244" x="4629150" y="3206750"/>
          <p14:tracePt t="156257" x="4699000" y="3206750"/>
          <p14:tracePt t="156273" x="4806950" y="3206750"/>
          <p14:tracePt t="156276" x="4845050" y="3200400"/>
          <p14:tracePt t="156290" x="4870450" y="3194050"/>
          <p14:tracePt t="156306" x="4895850" y="3149600"/>
          <p14:tracePt t="156323" x="4902200" y="3124200"/>
          <p14:tracePt t="156340" x="4902200" y="3092450"/>
          <p14:tracePt t="156356" x="4902200" y="3060700"/>
          <p14:tracePt t="156373" x="4895850" y="3035300"/>
          <p14:tracePt t="156389" x="4889500" y="3003550"/>
          <p14:tracePt t="156406" x="4864100" y="2971800"/>
          <p14:tracePt t="156423" x="4832350" y="2927350"/>
          <p14:tracePt t="156439" x="4806950" y="2889250"/>
          <p14:tracePt t="156443" x="4794250" y="2876550"/>
          <p14:tracePt t="156473" x="4787900" y="2870200"/>
          <p14:tracePt t="156611" x="0" y="0"/>
        </p14:tracePtLst>
        <p14:tracePtLst>
          <p14:tracePt t="157398" x="2400300" y="3035300"/>
          <p14:tracePt t="157518" x="2406650" y="3035300"/>
          <p14:tracePt t="157527" x="2432050" y="3035300"/>
          <p14:tracePt t="157541" x="2514600" y="3041650"/>
          <p14:tracePt t="157556" x="2628900" y="3067050"/>
          <p14:tracePt t="157573" x="2724150" y="3079750"/>
          <p14:tracePt t="157589" x="2806700" y="3092450"/>
          <p14:tracePt t="157606" x="2838450" y="3092450"/>
          <p14:tracePt t="157623" x="2863850" y="3092450"/>
          <p14:tracePt t="157639" x="2876550" y="3092450"/>
          <p14:tracePt t="157684" x="2882900" y="3092450"/>
          <p14:tracePt t="157700" x="2889250" y="3092450"/>
          <p14:tracePt t="157716" x="2895600" y="3092450"/>
          <p14:tracePt t="157731" x="2901950" y="3092450"/>
          <p14:tracePt t="157748" x="2908300" y="3092450"/>
          <p14:tracePt t="157763" x="2914650" y="3092450"/>
          <p14:tracePt t="157772" x="2921000" y="3092450"/>
          <p14:tracePt t="157789" x="2940050" y="3092450"/>
          <p14:tracePt t="157805" x="2965450" y="3092450"/>
          <p14:tracePt t="157822" x="2984500" y="3092450"/>
          <p14:tracePt t="157839" x="2997200" y="3092450"/>
          <p14:tracePt t="158043" x="0" y="0"/>
        </p14:tracePtLst>
        <p14:tracePtLst>
          <p14:tracePt t="158502" x="2400300" y="3016250"/>
          <p14:tracePt t="158590" x="2413000" y="3022600"/>
          <p14:tracePt t="158600" x="2432050" y="3022600"/>
          <p14:tracePt t="158609" x="2463800" y="3022600"/>
          <p14:tracePt t="158623" x="2571750" y="3022600"/>
          <p14:tracePt t="158639" x="2730500" y="3022600"/>
          <p14:tracePt t="158643" x="2819400" y="3022600"/>
          <p14:tracePt t="158656" x="2927350" y="3022600"/>
          <p14:tracePt t="158672" x="3124200" y="3022600"/>
          <p14:tracePt t="158675" x="3232150" y="3022600"/>
          <p14:tracePt t="158689" x="3327400" y="3022600"/>
          <p14:tracePt t="158706" x="3505200" y="3022600"/>
          <p14:tracePt t="158723" x="3689350" y="3022600"/>
          <p14:tracePt t="158739" x="3752850" y="3022600"/>
          <p14:tracePt t="158755" x="3797300" y="3022600"/>
          <p14:tracePt t="158773" x="3829050" y="3022600"/>
          <p14:tracePt t="158789" x="3848100" y="3022600"/>
          <p14:tracePt t="158806" x="3854450" y="3009900"/>
          <p14:tracePt t="158822" x="3860800" y="3003550"/>
          <p14:tracePt t="158839" x="3860800" y="2984500"/>
          <p14:tracePt t="158856" x="3860800" y="2971800"/>
          <p14:tracePt t="158872" x="3860800" y="2952750"/>
          <p14:tracePt t="158875" x="3860800" y="2940050"/>
          <p14:tracePt t="158889" x="3860800" y="2927350"/>
          <p14:tracePt t="158906" x="3854450" y="2889250"/>
          <p14:tracePt t="158908" x="3854450" y="2870200"/>
          <p14:tracePt t="158923" x="3835400" y="2844800"/>
          <p14:tracePt t="158939" x="3822700" y="2819400"/>
          <p14:tracePt t="158955" x="3816350" y="2813050"/>
          <p14:tracePt t="159061" x="3810000" y="2806700"/>
          <p14:tracePt t="159070" x="3803650" y="2806700"/>
          <p14:tracePt t="159093" x="3797300" y="2806700"/>
          <p14:tracePt t="159108" x="3790950" y="2806700"/>
          <p14:tracePt t="159291" x="0" y="0"/>
        </p14:tracePtLst>
        <p14:tracePtLst>
          <p14:tracePt t="161854" x="2889250" y="2978150"/>
          <p14:tracePt t="161939" x="0" y="0"/>
        </p14:tracePtLst>
        <p14:tracePtLst>
          <p14:tracePt t="162477" x="2578100" y="2768600"/>
          <p14:tracePt t="162484" x="2571750" y="2774950"/>
          <p14:tracePt t="162493" x="2565400" y="2787650"/>
          <p14:tracePt t="162504" x="2565400" y="2794000"/>
          <p14:tracePt t="162521" x="2546350" y="2832100"/>
          <p14:tracePt t="162524" x="2533650" y="2851150"/>
          <p14:tracePt t="162538" x="2527300" y="2863850"/>
          <p14:tracePt t="162540" x="2527300" y="2876550"/>
          <p14:tracePt t="162555" x="2527300" y="2901950"/>
          <p14:tracePt t="162570" x="2527300" y="2927350"/>
          <p14:tracePt t="162588" x="2527300" y="2952750"/>
          <p14:tracePt t="162604" x="2546350" y="2971800"/>
          <p14:tracePt t="162621" x="2590800" y="3003550"/>
          <p14:tracePt t="162637" x="2667000" y="3035300"/>
          <p14:tracePt t="162654" x="2819400" y="3067050"/>
          <p14:tracePt t="162671" x="2990850" y="3086100"/>
          <p14:tracePt t="162687" x="3181350" y="3086100"/>
          <p14:tracePt t="162704" x="3371850" y="3086100"/>
          <p14:tracePt t="162707" x="3448050" y="3067050"/>
          <p14:tracePt t="162721" x="3511550" y="3060700"/>
          <p14:tracePt t="162738" x="3613150" y="3035300"/>
          <p14:tracePt t="162740" x="3644900" y="3028950"/>
          <p14:tracePt t="162755" x="3695700" y="3016250"/>
          <p14:tracePt t="162771" x="3714750" y="3003550"/>
          <p14:tracePt t="162788" x="3721100" y="3003550"/>
          <p14:tracePt t="162804" x="3727450" y="2997200"/>
          <p14:tracePt t="162821" x="3727450" y="2984500"/>
          <p14:tracePt t="162837" x="3727450" y="2971800"/>
          <p14:tracePt t="162854" x="3721100" y="2959100"/>
          <p14:tracePt t="162871" x="3695700" y="2933700"/>
          <p14:tracePt t="162887" x="3663950" y="2914650"/>
          <p14:tracePt t="162904" x="3587750" y="2870200"/>
          <p14:tracePt t="162921" x="3517900" y="2838450"/>
          <p14:tracePt t="162923" x="3492500" y="2825750"/>
          <p14:tracePt t="162937" x="3473450" y="2819400"/>
          <p14:tracePt t="162954" x="3454400" y="2813050"/>
          <p14:tracePt t="163123" x="0" y="0"/>
        </p14:tracePtLst>
        <p14:tracePtLst>
          <p14:tracePt t="163757" x="3803650" y="3016250"/>
          <p14:tracePt t="163829" x="3816350" y="3016250"/>
          <p14:tracePt t="163836" x="3835400" y="3016250"/>
          <p14:tracePt t="163845" x="3854450" y="3016250"/>
          <p14:tracePt t="163853" x="3886200" y="3016250"/>
          <p14:tracePt t="163870" x="3962400" y="3016250"/>
          <p14:tracePt t="163887" x="4083050" y="3028950"/>
          <p14:tracePt t="163903" x="4210050" y="3035300"/>
          <p14:tracePt t="163920" x="4362450" y="3054350"/>
          <p14:tracePt t="163937" x="4521200" y="3086100"/>
          <p14:tracePt t="163942" x="4591050" y="3092450"/>
          <p14:tracePt t="163955" x="4705350" y="3117850"/>
          <p14:tracePt t="163972" x="4775200" y="3130550"/>
          <p14:tracePt t="163987" x="4819650" y="3136900"/>
          <p14:tracePt t="164005" x="4857750" y="3136900"/>
          <p14:tracePt t="164021" x="4876800" y="3136900"/>
          <p14:tracePt t="164038" x="4895850" y="3136900"/>
          <p14:tracePt t="164054" x="4902200" y="3136900"/>
          <p14:tracePt t="164070" x="4908550" y="3136900"/>
          <p14:tracePt t="164088" x="4921250" y="3136900"/>
          <p14:tracePt t="164104" x="4940300" y="3124200"/>
          <p14:tracePt t="164108" x="4946650" y="3111500"/>
          <p14:tracePt t="164120" x="4959350" y="3111500"/>
          <p14:tracePt t="164137" x="4978400" y="3092450"/>
          <p14:tracePt t="164154" x="4984750" y="3073400"/>
          <p14:tracePt t="164155" x="4991100" y="3060700"/>
          <p14:tracePt t="164170" x="4997450" y="3048000"/>
          <p14:tracePt t="164187" x="5010150" y="3022600"/>
          <p14:tracePt t="164203" x="5010150" y="3016250"/>
          <p14:tracePt t="164220" x="5010150" y="2997200"/>
          <p14:tracePt t="164237" x="5010150" y="2978150"/>
          <p14:tracePt t="164254" x="4997450" y="2965450"/>
          <p14:tracePt t="164270" x="4991100" y="2959100"/>
          <p14:tracePt t="164287" x="4984750" y="2952750"/>
          <p14:tracePt t="164304" x="4978400" y="2946400"/>
          <p14:tracePt t="164320" x="4965700" y="2940050"/>
          <p14:tracePt t="164337" x="4940300" y="2927350"/>
          <p14:tracePt t="164339" x="4921250" y="2921000"/>
          <p14:tracePt t="164354" x="4902200" y="2914650"/>
          <p14:tracePt t="164370" x="4806950" y="2882900"/>
          <p14:tracePt t="164387" x="4749800" y="2870200"/>
          <p14:tracePt t="164404" x="4705350" y="2857500"/>
          <p14:tracePt t="164420" x="4686300" y="2857500"/>
          <p14:tracePt t="164437" x="4667250" y="2857500"/>
          <p14:tracePt t="164453" x="4654550" y="2857500"/>
          <p14:tracePt t="164470" x="4635500" y="2857500"/>
          <p14:tracePt t="164487" x="4622800" y="2863850"/>
          <p14:tracePt t="164504" x="4610100" y="2876550"/>
          <p14:tracePt t="164520" x="4597400" y="2889250"/>
          <p14:tracePt t="164524" x="4591050" y="2895600"/>
          <p14:tracePt t="164537" x="4591050" y="2901950"/>
          <p14:tracePt t="164553" x="4591050" y="2908300"/>
          <p14:tracePt t="164571" x="4584700" y="2933700"/>
          <p14:tracePt t="164587" x="4584700" y="2946400"/>
          <p14:tracePt t="164603" x="4584700" y="2965450"/>
          <p14:tracePt t="164620" x="4597400" y="2971800"/>
          <p14:tracePt t="164637" x="4622800" y="2984500"/>
          <p14:tracePt t="164653" x="4667250" y="2990850"/>
          <p14:tracePt t="164670" x="4718050" y="2997200"/>
          <p14:tracePt t="164687" x="4781550" y="2997200"/>
          <p14:tracePt t="164703" x="4813300" y="2997200"/>
          <p14:tracePt t="164720" x="4838700" y="2997200"/>
          <p14:tracePt t="164722" x="4838700" y="2990850"/>
          <p14:tracePt t="164737" x="4845050" y="2990850"/>
          <p14:tracePt t="164754" x="4857750" y="2984500"/>
          <p14:tracePt t="165115" x="0" y="0"/>
        </p14:tracePtLst>
        <p14:tracePtLst>
          <p14:tracePt t="166165" x="1416050" y="3009900"/>
          <p14:tracePt t="166261" x="1422400" y="3009900"/>
          <p14:tracePt t="166269" x="1454150" y="3009900"/>
          <p14:tracePt t="166277" x="1492250" y="3016250"/>
          <p14:tracePt t="166287" x="1543050" y="3022600"/>
          <p14:tracePt t="166303" x="1695450" y="3048000"/>
          <p14:tracePt t="166320" x="1841500" y="3054350"/>
          <p14:tracePt t="166325" x="1911350" y="3054350"/>
          <p14:tracePt t="166337" x="1974850" y="3054350"/>
          <p14:tracePt t="166353" x="2044700" y="3054350"/>
          <p14:tracePt t="166357" x="2070100" y="3054350"/>
          <p14:tracePt t="166370" x="2089150" y="3054350"/>
          <p14:tracePt t="166387" x="2146300" y="3035300"/>
          <p14:tracePt t="166403" x="2190750" y="3016250"/>
          <p14:tracePt t="166420" x="2222500" y="2990850"/>
          <p14:tracePt t="166436" x="2241550" y="2965450"/>
          <p14:tracePt t="166453" x="2254250" y="2940050"/>
          <p14:tracePt t="166469" x="2266950" y="2901950"/>
          <p14:tracePt t="166486" x="2266950" y="2876550"/>
          <p14:tracePt t="166504" x="2266950" y="2844800"/>
          <p14:tracePt t="166508" x="2266950" y="2819400"/>
          <p14:tracePt t="166520" x="2260600" y="2800350"/>
          <p14:tracePt t="166536" x="2247900" y="2774950"/>
          <p14:tracePt t="166553" x="2235200" y="2749550"/>
          <p14:tracePt t="166555" x="2222500" y="2736850"/>
          <p14:tracePt t="166570" x="2209800" y="2730500"/>
          <p14:tracePt t="166572" x="2190750" y="2717800"/>
          <p14:tracePt t="166587" x="2159000" y="2692400"/>
          <p14:tracePt t="166603" x="2089150" y="2673350"/>
          <p14:tracePt t="166619" x="2000250" y="2647950"/>
          <p14:tracePt t="166636" x="1885950" y="2635250"/>
          <p14:tracePt t="166653" x="1803400" y="2628900"/>
          <p14:tracePt t="166670" x="1701800" y="2628900"/>
          <p14:tracePt t="166686" x="1619250" y="2628900"/>
          <p14:tracePt t="166703" x="1543050" y="2628900"/>
          <p14:tracePt t="166719" x="1473200" y="2641600"/>
          <p14:tracePt t="166736" x="1422400" y="2654300"/>
          <p14:tracePt t="166739" x="1397000" y="2660650"/>
          <p14:tracePt t="166753" x="1371600" y="2667000"/>
          <p14:tracePt t="166770" x="1339850" y="2679700"/>
          <p14:tracePt t="166771" x="1320800" y="2692400"/>
          <p14:tracePt t="166787" x="1289050" y="2705100"/>
          <p14:tracePt t="166803" x="1263650" y="2730500"/>
          <p14:tracePt t="166820" x="1250950" y="2755900"/>
          <p14:tracePt t="166836" x="1238250" y="2800350"/>
          <p14:tracePt t="166853" x="1231900" y="2844800"/>
          <p14:tracePt t="166869" x="1231900" y="2882900"/>
          <p14:tracePt t="166886" x="1231900" y="2927350"/>
          <p14:tracePt t="166903" x="1238250" y="2965450"/>
          <p14:tracePt t="166919" x="1270000" y="3009900"/>
          <p14:tracePt t="166936" x="1314450" y="3048000"/>
          <p14:tracePt t="166953" x="1403350" y="3092450"/>
          <p14:tracePt t="166955" x="1447800" y="3117850"/>
          <p14:tracePt t="166969" x="1504950" y="3136900"/>
          <p14:tracePt t="166987" x="1657350" y="3175000"/>
          <p14:tracePt t="167004" x="1727200" y="3175000"/>
          <p14:tracePt t="167020" x="1784350" y="3175000"/>
          <p14:tracePt t="167037" x="1841500" y="3168650"/>
          <p14:tracePt t="167053" x="1905000" y="3155950"/>
          <p14:tracePt t="167069" x="1987550" y="3136900"/>
          <p14:tracePt t="167086" x="2076450" y="3117850"/>
          <p14:tracePt t="167103" x="2139950" y="3086100"/>
          <p14:tracePt t="167119" x="2171700" y="3067050"/>
          <p14:tracePt t="167136" x="2197100" y="3035300"/>
          <p14:tracePt t="167139" x="2209800" y="3016250"/>
          <p14:tracePt t="167153" x="2216150" y="3009900"/>
          <p14:tracePt t="167169" x="2235200" y="2984500"/>
          <p14:tracePt t="167187" x="2266950" y="2952750"/>
          <p14:tracePt t="167203" x="2279650" y="2927350"/>
          <p14:tracePt t="167219" x="2279650" y="2914650"/>
          <p14:tracePt t="167236" x="2286000" y="2895600"/>
          <p14:tracePt t="167253" x="2292350" y="2870200"/>
          <p14:tracePt t="167270" x="2292350" y="2851150"/>
          <p14:tracePt t="167287" x="2292350" y="2825750"/>
          <p14:tracePt t="167303" x="2286000" y="2806700"/>
          <p14:tracePt t="167320" x="2279650" y="2787650"/>
          <p14:tracePt t="167336" x="2247900" y="2768600"/>
          <p14:tracePt t="167339" x="2235200" y="2755900"/>
          <p14:tracePt t="167353" x="2197100" y="2736850"/>
          <p14:tracePt t="167369" x="2108200" y="2698750"/>
          <p14:tracePt t="167372" x="2038350" y="2679700"/>
          <p14:tracePt t="167386" x="1911350" y="2654300"/>
          <p14:tracePt t="167403" x="1790700" y="2628900"/>
          <p14:tracePt t="167419" x="1708150" y="2616200"/>
          <p14:tracePt t="167436" x="1651000" y="2609850"/>
          <p14:tracePt t="167453" x="1606550" y="2609850"/>
          <p14:tracePt t="167469" x="1555750" y="2609850"/>
          <p14:tracePt t="167486" x="1504950" y="2616200"/>
          <p14:tracePt t="167503" x="1460500" y="2628900"/>
          <p14:tracePt t="167507" x="1441450" y="2628900"/>
          <p14:tracePt t="167519" x="1416050" y="2635250"/>
          <p14:tracePt t="167523" x="1397000" y="2641600"/>
          <p14:tracePt t="167536" x="1384300" y="2647950"/>
          <p14:tracePt t="167553" x="1358900" y="2667000"/>
          <p14:tracePt t="167555" x="1346200" y="2679700"/>
          <p14:tracePt t="167569" x="1333500" y="2692400"/>
          <p14:tracePt t="167586" x="1320800" y="2743200"/>
          <p14:tracePt t="167602" x="1314450" y="2781300"/>
          <p14:tracePt t="167619" x="1314450" y="2806700"/>
          <p14:tracePt t="167636" x="1314450" y="2838450"/>
          <p14:tracePt t="167652" x="1314450" y="2889250"/>
          <p14:tracePt t="167669" x="1327150" y="2933700"/>
          <p14:tracePt t="167686" x="1352550" y="2984500"/>
          <p14:tracePt t="167703" x="1384300" y="3035300"/>
          <p14:tracePt t="167719" x="1435100" y="3086100"/>
          <p14:tracePt t="167723" x="1473200" y="3117850"/>
          <p14:tracePt t="167736" x="1511300" y="3136900"/>
          <p14:tracePt t="167753" x="1612900" y="3175000"/>
          <p14:tracePt t="167755" x="1670050" y="3194050"/>
          <p14:tracePt t="167769" x="1733550" y="3206750"/>
          <p14:tracePt t="167786" x="1917700" y="3244850"/>
          <p14:tracePt t="167802" x="1987550" y="3251200"/>
          <p14:tracePt t="167819" x="2032000" y="3251200"/>
          <p14:tracePt t="167835" x="2076450" y="3238500"/>
          <p14:tracePt t="167853" x="2114550" y="3213100"/>
          <p14:tracePt t="167869" x="2139950" y="3187700"/>
          <p14:tracePt t="167886" x="2171700" y="3162300"/>
          <p14:tracePt t="167902" x="2197100" y="3124200"/>
          <p14:tracePt t="167919" x="2209800" y="3092450"/>
          <p14:tracePt t="167936" x="2222500" y="3054350"/>
          <p14:tracePt t="167952" x="2228850" y="3022600"/>
          <p14:tracePt t="167969" x="2235200" y="2990850"/>
          <p14:tracePt t="167971" x="2235200" y="2978150"/>
          <p14:tracePt t="167986" x="2235200" y="2959100"/>
          <p14:tracePt t="168003" x="2235200" y="2914650"/>
          <p14:tracePt t="168019" x="2235200" y="2889250"/>
          <p14:tracePt t="168036" x="2222500" y="2857500"/>
          <p14:tracePt t="168052" x="2222500" y="2844800"/>
          <p14:tracePt t="168069" x="2209800" y="2838450"/>
          <p14:tracePt t="168086" x="2197100" y="2819400"/>
          <p14:tracePt t="168103" x="2171700" y="2806700"/>
          <p14:tracePt t="168119" x="2120900" y="2781300"/>
          <p14:tracePt t="168136" x="2038350" y="2743200"/>
          <p14:tracePt t="168152" x="1936750" y="2711450"/>
          <p14:tracePt t="168156" x="1885950" y="2692400"/>
          <p14:tracePt t="168169" x="1835150" y="2679700"/>
          <p14:tracePt t="168186" x="1720850" y="2660650"/>
          <p14:tracePt t="168202" x="1676400" y="2647950"/>
          <p14:tracePt t="168219" x="1644650" y="2641600"/>
          <p14:tracePt t="168236" x="1625600" y="2641600"/>
          <p14:tracePt t="168252" x="1606550" y="2641600"/>
          <p14:tracePt t="168269" x="1581150" y="2641600"/>
          <p14:tracePt t="168286" x="1536700" y="2647950"/>
          <p14:tracePt t="168303" x="1511300" y="2654300"/>
          <p14:tracePt t="168319" x="1473200" y="2673350"/>
          <p14:tracePt t="168336" x="1454150" y="2698750"/>
          <p14:tracePt t="168339" x="1441450" y="2711450"/>
          <p14:tracePt t="168352" x="1428750" y="2717800"/>
          <p14:tracePt t="168369" x="1403350" y="2755900"/>
          <p14:tracePt t="168385" x="1390650" y="2787650"/>
          <p14:tracePt t="168388" x="1384300" y="2806700"/>
          <p14:tracePt t="168403" x="1371600" y="2857500"/>
          <p14:tracePt t="168419" x="1365250" y="2889250"/>
          <p14:tracePt t="168435" x="1365250" y="2933700"/>
          <p14:tracePt t="168452" x="1371600" y="2990850"/>
          <p14:tracePt t="168469" x="1384300" y="3022600"/>
          <p14:tracePt t="168485" x="1397000" y="3060700"/>
          <p14:tracePt t="168502" x="1416050" y="3086100"/>
          <p14:tracePt t="168519" x="1447800" y="3111500"/>
          <p14:tracePt t="168536" x="1485900" y="3130550"/>
          <p14:tracePt t="168540" x="1524000" y="3143250"/>
          <p14:tracePt t="168553" x="1568450" y="3155950"/>
          <p14:tracePt t="168569" x="1689100" y="3194050"/>
          <p14:tracePt t="168586" x="1898650" y="3232150"/>
          <p14:tracePt t="168602" x="2006600" y="3238500"/>
          <p14:tracePt t="168619" x="2101850" y="3238500"/>
          <p14:tracePt t="168635" x="2159000" y="3238500"/>
          <p14:tracePt t="168652" x="2184400" y="3232150"/>
          <p14:tracePt t="168669" x="2209800" y="3206750"/>
          <p14:tracePt t="168685" x="2222500" y="3175000"/>
          <p14:tracePt t="168702" x="2228850" y="3136900"/>
          <p14:tracePt t="168719" x="2228850" y="3092450"/>
          <p14:tracePt t="168735" x="2228850" y="3041650"/>
          <p14:tracePt t="168739" x="2228850" y="3022600"/>
          <p14:tracePt t="168752" x="2228850" y="3003550"/>
          <p14:tracePt t="168769" x="2216150" y="2965450"/>
          <p14:tracePt t="168772" x="2209800" y="2946400"/>
          <p14:tracePt t="168786" x="2203450" y="2933700"/>
          <p14:tracePt t="168803" x="2178050" y="2876550"/>
          <p14:tracePt t="168819" x="2165350" y="2851150"/>
          <p14:tracePt t="168835" x="2146300" y="2825750"/>
          <p14:tracePt t="168853" x="2127250" y="2806700"/>
          <p14:tracePt t="168869" x="2108200" y="2781300"/>
          <p14:tracePt t="168885" x="2070100" y="2768600"/>
          <p14:tracePt t="168902" x="2044700" y="2755900"/>
          <p14:tracePt t="168919" x="2019300" y="2743200"/>
          <p14:tracePt t="168936" x="2012950" y="2736850"/>
          <p14:tracePt t="168952" x="2006600" y="2736850"/>
          <p14:tracePt t="168972" x="2000250" y="2730500"/>
          <p14:tracePt t="169067" x="0" y="0"/>
        </p14:tracePtLst>
        <p14:tracePtLst>
          <p14:tracePt t="174829" x="1377950" y="3028950"/>
          <p14:tracePt t="174932" x="1371600" y="3028950"/>
          <p14:tracePt t="174949" x="1384300" y="3035300"/>
          <p14:tracePt t="174958" x="1397000" y="3041650"/>
          <p14:tracePt t="174967" x="1416050" y="3048000"/>
          <p14:tracePt t="174983" x="1492250" y="3060700"/>
          <p14:tracePt t="175000" x="1625600" y="3086100"/>
          <p14:tracePt t="175003" x="1708150" y="3092450"/>
          <p14:tracePt t="175017" x="1797050" y="3092450"/>
          <p14:tracePt t="175033" x="1981200" y="3092450"/>
          <p14:tracePt t="175037" x="2070100" y="3092450"/>
          <p14:tracePt t="175051" x="2228850" y="3092450"/>
          <p14:tracePt t="175067" x="2374900" y="3092450"/>
          <p14:tracePt t="175084" x="2533650" y="3092450"/>
          <p14:tracePt t="175101" x="2698750" y="3092450"/>
          <p14:tracePt t="175117" x="2901950" y="3092450"/>
          <p14:tracePt t="175134" x="3117850" y="3092450"/>
          <p14:tracePt t="175151" x="3308350" y="3092450"/>
          <p14:tracePt t="175167" x="3467100" y="3092450"/>
          <p14:tracePt t="175171" x="3530600" y="3092450"/>
          <p14:tracePt t="175184" x="3587750" y="3092450"/>
          <p14:tracePt t="175200" x="3689350" y="3092450"/>
          <p14:tracePt t="175204" x="3752850" y="3092450"/>
          <p14:tracePt t="175217" x="3822700" y="3092450"/>
          <p14:tracePt t="175233" x="3956050" y="3092450"/>
          <p14:tracePt t="175251" x="4222750" y="3092450"/>
          <p14:tracePt t="175267" x="4419600" y="3092450"/>
          <p14:tracePt t="175284" x="4610100" y="3092450"/>
          <p14:tracePt t="175301" x="4775200" y="3092450"/>
          <p14:tracePt t="175318" x="4914900" y="3092450"/>
          <p14:tracePt t="175334" x="5041900" y="3092450"/>
          <p14:tracePt t="175351" x="5149850" y="3092450"/>
          <p14:tracePt t="175356" x="5200650" y="3092450"/>
          <p14:tracePt t="175367" x="5257800" y="3092450"/>
          <p14:tracePt t="175384" x="5340350" y="3092450"/>
          <p14:tracePt t="175389" x="5378450" y="3092450"/>
          <p14:tracePt t="175400" x="5397500" y="3092450"/>
          <p14:tracePt t="175417" x="5429250" y="3092450"/>
          <p14:tracePt t="175434" x="5448300" y="3092450"/>
          <p14:tracePt t="175437" x="5461000" y="3092450"/>
          <p14:tracePt t="175451" x="5467350" y="3079750"/>
          <p14:tracePt t="175467" x="5480050" y="3079750"/>
          <p14:tracePt t="175483" x="5505450" y="3067050"/>
          <p14:tracePt t="175500" x="5518150" y="3054350"/>
          <p14:tracePt t="175516" x="5537200" y="3041650"/>
          <p14:tracePt t="175533" x="5549900" y="3022600"/>
          <p14:tracePt t="175550" x="5562600" y="3003550"/>
          <p14:tracePt t="175567" x="5562600" y="2990850"/>
          <p14:tracePt t="175583" x="5575300" y="2965450"/>
          <p14:tracePt t="175617" x="5575300" y="2952750"/>
          <p14:tracePt t="175633" x="5575300" y="2946400"/>
          <p14:tracePt t="175650" x="5575300" y="2933700"/>
          <p14:tracePt t="175666" x="5575300" y="2921000"/>
          <p14:tracePt t="175740" x="5575300" y="2914650"/>
          <p14:tracePt t="175755" x="5575300" y="2908300"/>
          <p14:tracePt t="175772" x="5575300" y="2901950"/>
          <p14:tracePt t="175778" x="5568950" y="2895600"/>
          <p14:tracePt t="175796" x="5568950" y="2889250"/>
          <p14:tracePt t="175812" x="5562600" y="2882900"/>
          <p14:tracePt t="175821" x="5556250" y="2876550"/>
          <p14:tracePt t="175834" x="5549900" y="2870200"/>
          <p14:tracePt t="175851" x="5518150" y="2851150"/>
          <p14:tracePt t="175867" x="5480050" y="2825750"/>
          <p14:tracePt t="175883" x="5435600" y="2800350"/>
          <p14:tracePt t="175900" x="5403850" y="2794000"/>
          <p14:tracePt t="175917" x="5372100" y="2781300"/>
          <p14:tracePt t="175933" x="5346700" y="2768600"/>
          <p14:tracePt t="175950" x="5302250" y="2762250"/>
          <p14:tracePt t="175967" x="5245100" y="2749550"/>
          <p14:tracePt t="175972" x="5213350" y="2743200"/>
          <p14:tracePt t="175983" x="5175250" y="2736850"/>
          <p14:tracePt t="176000" x="5086350" y="2717800"/>
          <p14:tracePt t="176003" x="5035550" y="2711450"/>
          <p14:tracePt t="176016" x="4984750" y="2705100"/>
          <p14:tracePt t="176033" x="4845050" y="2673350"/>
          <p14:tracePt t="176050" x="4686300" y="2635250"/>
          <p14:tracePt t="176052" x="4597400" y="2622550"/>
          <p14:tracePt t="176067" x="4406900" y="2584450"/>
          <p14:tracePt t="176083" x="4216400" y="2559050"/>
          <p14:tracePt t="176100" x="4025900" y="2540000"/>
          <p14:tracePt t="176116" x="3829050" y="2527300"/>
          <p14:tracePt t="176134" x="3644900" y="2527300"/>
          <p14:tracePt t="176150" x="3435350" y="2527300"/>
          <p14:tracePt t="176166" x="3225800" y="2527300"/>
          <p14:tracePt t="176183" x="3009900" y="2527300"/>
          <p14:tracePt t="176199" x="2825750" y="2527300"/>
          <p14:tracePt t="176216" x="2635250" y="2527300"/>
          <p14:tracePt t="176219" x="2540000" y="2527300"/>
          <p14:tracePt t="176233" x="2457450" y="2527300"/>
          <p14:tracePt t="176249" x="2286000" y="2527300"/>
          <p14:tracePt t="176252" x="2190750" y="2527300"/>
          <p14:tracePt t="176266" x="2025650" y="2527300"/>
          <p14:tracePt t="176283" x="1854200" y="2546350"/>
          <p14:tracePt t="176300" x="1720850" y="2565400"/>
          <p14:tracePt t="176316" x="1612900" y="2584450"/>
          <p14:tracePt t="176333" x="1524000" y="2603500"/>
          <p14:tracePt t="176350" x="1441450" y="2628900"/>
          <p14:tracePt t="176366" x="1371600" y="2654300"/>
          <p14:tracePt t="176383" x="1320800" y="2673350"/>
          <p14:tracePt t="176399" x="1282700" y="2686050"/>
          <p14:tracePt t="176416" x="1270000" y="2692400"/>
          <p14:tracePt t="176547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了解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历史及特征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3389" y="1225111"/>
            <a:ext cx="11534660" cy="5807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语言具有以下特征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简单：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源自于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C++,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但做了很多的简化。例如，取消了多重继承、指针、自动垃圾回收。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面向对象：纯粹的面对对象程序设计语言，没有面向过程语言的全局变量、全局函数等。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分布式：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程序可以在多台计算机上协同计算，可以基于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 RMI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 RPC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编写分布式应用程序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解释性：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的源程序被编译成字节码，在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虚拟机上解释运行，因此效率不如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健壮性：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取消了指针，对数组下标越界进行检查，垃圾自动回收，具有运行时的异常处理功能。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安全性：从网络上下载的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Applet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程序，在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的安全机制保护下，不会破坏本地系统。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与体系结构无关：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Write once, run anywhere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可移植性好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Write once, run anywhere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高性能：基于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的分布式计算环境能够应付高并发的服务请求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多线程：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在语言级别（例如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synchronized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关键字）支持多线程编程，不需要额外的线程库。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343"/>
    </mc:Choice>
    <mc:Fallback xmlns="">
      <p:transition spd="slow" advTm="282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7" x="914400" y="1663700"/>
          <p14:tracePt t="2419" x="920750" y="1663700"/>
          <p14:tracePt t="2429" x="933450" y="1663700"/>
          <p14:tracePt t="2438" x="958850" y="1663700"/>
          <p14:tracePt t="2447" x="990600" y="1663700"/>
          <p14:tracePt t="2464" x="1117600" y="1663700"/>
          <p14:tracePt t="2480" x="1320800" y="1663700"/>
          <p14:tracePt t="2497" x="1600200" y="1663700"/>
          <p14:tracePt t="2515" x="2120900" y="1663700"/>
          <p14:tracePt t="2531" x="2381250" y="1663700"/>
          <p14:tracePt t="2547" x="2584450" y="1663700"/>
          <p14:tracePt t="2564" x="2717800" y="1663700"/>
          <p14:tracePt t="2580" x="2813050" y="1663700"/>
          <p14:tracePt t="2598" x="2889250" y="1663700"/>
          <p14:tracePt t="2615" x="2946400" y="1663700"/>
          <p14:tracePt t="2630" x="3003550" y="1663700"/>
          <p14:tracePt t="2647" x="3060700" y="1663700"/>
          <p14:tracePt t="2664" x="3111500" y="1663700"/>
          <p14:tracePt t="2680" x="3168650" y="1663700"/>
          <p14:tracePt t="2697" x="3244850" y="1676400"/>
          <p14:tracePt t="2699" x="3289300" y="1682750"/>
          <p14:tracePt t="2714" x="3333750" y="1689100"/>
          <p14:tracePt t="2730" x="3498850" y="1714500"/>
          <p14:tracePt t="2747" x="3600450" y="1727200"/>
          <p14:tracePt t="2764" x="3651250" y="1733550"/>
          <p14:tracePt t="2781" x="3683000" y="1733550"/>
          <p14:tracePt t="2797" x="3695700" y="1733550"/>
          <p14:tracePt t="2814" x="3702050" y="1733550"/>
          <p14:tracePt t="2835" x="3708400" y="1733550"/>
          <p14:tracePt t="2851" x="3714750" y="1733550"/>
          <p14:tracePt t="3436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1027096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语言规范，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IDE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语言规范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,API,JDK,IDE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654872" y="1950120"/>
            <a:ext cx="10920094" cy="3855769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语言规范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(Java Language Specification, JLS)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语言的语法和语义技术性定义，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对语言的语法、语义最权威的解释。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应用程序接口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(Application Program Interface, API)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预定义类和接口。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要熟练使用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，必须熟悉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开发工具包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(Java Development Kit, JDK)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包含软件库、基于命令行的编译器、解释器以及其它工具。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en-US" altLang="zh-CN" sz="24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（编译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程序）、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（运行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程序）、</a:t>
            </a:r>
            <a:r>
              <a:rPr lang="en-US" altLang="zh-CN" sz="24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jdb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（调试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程序）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集成开发环境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(Integrated Development Environment, IDE)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在一个图形界面中，完成工程管理、源代码编辑、编译、调试和在线帮助等功能。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76"/>
    </mc:Choice>
    <mc:Fallback xmlns="">
      <p:transition spd="slow" advTm="112376"/>
    </mc:Fallback>
  </mc:AlternateContent>
  <p:extLst>
    <p:ext uri="{3A86A75C-4F4B-4683-9AE1-C65F6400EC91}">
      <p14:laserTraceLst xmlns:p14="http://schemas.microsoft.com/office/powerpoint/2010/main">
        <p14:tracePtLst>
          <p14:tracePt t="75103" x="1955800" y="4381500"/>
          <p14:tracePt t="75232" x="1968500" y="4381500"/>
          <p14:tracePt t="75237" x="1993900" y="4381500"/>
          <p14:tracePt t="75251" x="2076450" y="4381500"/>
          <p14:tracePt t="75267" x="2190750" y="4381500"/>
          <p14:tracePt t="75283" x="2311400" y="4381500"/>
          <p14:tracePt t="75300" x="2387600" y="4381500"/>
          <p14:tracePt t="75317" x="2425700" y="4381500"/>
          <p14:tracePt t="75333" x="2438400" y="4381500"/>
          <p14:tracePt t="75353" x="2451100" y="4381500"/>
          <p14:tracePt t="75436" x="2457450" y="4381500"/>
          <p14:tracePt t="75456" x="2463800" y="4381500"/>
          <p14:tracePt t="75479" x="2470150" y="4381500"/>
          <p14:tracePt t="75485" x="2476500" y="4381500"/>
          <p14:tracePt t="75500" x="2482850" y="4381500"/>
          <p14:tracePt t="75517" x="2495550" y="4381500"/>
          <p14:tracePt t="75534" x="2501900" y="4381500"/>
          <p14:tracePt t="75550" x="2514600" y="4381500"/>
          <p14:tracePt t="75567" x="2527300" y="4381500"/>
          <p14:tracePt t="76011" x="0" y="0"/>
        </p14:tracePtLst>
        <p14:tracePtLst>
          <p14:tracePt t="80064" x="4927600" y="4362450"/>
          <p14:tracePt t="80138" x="4959350" y="4362450"/>
          <p14:tracePt t="80152" x="4991100" y="4362450"/>
          <p14:tracePt t="80167" x="5048250" y="4362450"/>
          <p14:tracePt t="80183" x="5143500" y="4362450"/>
          <p14:tracePt t="80187" x="5207000" y="4362450"/>
          <p14:tracePt t="80198" x="5276850" y="4362450"/>
          <p14:tracePt t="80215" x="5397500" y="4362450"/>
          <p14:tracePt t="80231" x="5473700" y="4362450"/>
          <p14:tracePt t="80235" x="5499100" y="4362450"/>
          <p14:tracePt t="80248" x="5511800" y="4362450"/>
          <p14:tracePt t="80265" x="5530850" y="4362450"/>
          <p14:tracePt t="80268" x="5537200" y="4362450"/>
          <p14:tracePt t="80603" x="0" y="0"/>
        </p14:tracePtLst>
        <p14:tracePtLst>
          <p14:tracePt t="81245" x="6127750" y="4425950"/>
          <p14:tracePt t="81278" x="6127750" y="4419600"/>
          <p14:tracePt t="81285" x="6134100" y="4419600"/>
          <p14:tracePt t="81298" x="6159500" y="4419600"/>
          <p14:tracePt t="81314" x="6203950" y="4419600"/>
          <p14:tracePt t="81331" x="6261100" y="4419600"/>
          <p14:tracePt t="81347" x="6318250" y="4419600"/>
          <p14:tracePt t="81364" x="6381750" y="4419600"/>
          <p14:tracePt t="81381" x="6470650" y="4419600"/>
          <p14:tracePt t="81398" x="6553200" y="4419600"/>
          <p14:tracePt t="81415" x="6629400" y="4419600"/>
          <p14:tracePt t="81432" x="6667500" y="4419600"/>
          <p14:tracePt t="81447" x="6673850" y="4419600"/>
          <p14:tracePt t="81674" x="0" y="0"/>
        </p14:tracePtLst>
        <p14:tracePtLst>
          <p14:tracePt t="86196" x="2565400" y="4737100"/>
          <p14:tracePt t="86236" x="2571750" y="4737100"/>
          <p14:tracePt t="86246" x="2578100" y="4737100"/>
          <p14:tracePt t="86251" x="2584450" y="4737100"/>
          <p14:tracePt t="86262" x="2603500" y="4737100"/>
          <p14:tracePt t="86279" x="2660650" y="4737100"/>
          <p14:tracePt t="86296" x="2755900" y="4737100"/>
          <p14:tracePt t="86313" x="2914650" y="4737100"/>
          <p14:tracePt t="86316" x="3009900" y="4737100"/>
          <p14:tracePt t="86330" x="3219450" y="4737100"/>
          <p14:tracePt t="86347" x="3416300" y="4737100"/>
          <p14:tracePt t="86363" x="3575050" y="4737100"/>
          <p14:tracePt t="86379" x="3683000" y="4737100"/>
          <p14:tracePt t="86396" x="3746500" y="4737100"/>
          <p14:tracePt t="86414" x="3790950" y="4737100"/>
          <p14:tracePt t="86431" x="3822700" y="4737100"/>
          <p14:tracePt t="86435" x="3829050" y="4737100"/>
          <p14:tracePt t="86447" x="3835400" y="4737100"/>
          <p14:tracePt t="86463" x="3841750" y="4737100"/>
          <p14:tracePt t="86529" x="3848100" y="4737100"/>
          <p14:tracePt t="86544" x="3854450" y="4737100"/>
          <p14:tracePt t="86549" x="3867150" y="4737100"/>
          <p14:tracePt t="86563" x="3892550" y="4737100"/>
          <p14:tracePt t="86580" x="3924300" y="4737100"/>
          <p14:tracePt t="86596" x="3962400" y="4737100"/>
          <p14:tracePt t="86613" x="3981450" y="4737100"/>
          <p14:tracePt t="86630" x="4000500" y="4737100"/>
          <p14:tracePt t="86646" x="4025900" y="4743450"/>
          <p14:tracePt t="86651" x="4032250" y="4743450"/>
          <p14:tracePt t="86664" x="4044950" y="4749800"/>
          <p14:tracePt t="86682" x="4070350" y="4756150"/>
          <p14:tracePt t="86696" x="4095750" y="4762500"/>
          <p14:tracePt t="86699" x="4108450" y="4762500"/>
          <p14:tracePt t="86714" x="4121150" y="4768850"/>
          <p14:tracePt t="86729" x="4133850" y="4768850"/>
          <p14:tracePt t="87187" x="0" y="0"/>
        </p14:tracePtLst>
        <p14:tracePtLst>
          <p14:tracePt t="88231" x="4959350" y="4800600"/>
          <p14:tracePt t="88280" x="4965700" y="4800600"/>
          <p14:tracePt t="88296" x="4978400" y="4794250"/>
          <p14:tracePt t="88302" x="4991100" y="4794250"/>
          <p14:tracePt t="88312" x="5003800" y="4794250"/>
          <p14:tracePt t="88329" x="5054600" y="4794250"/>
          <p14:tracePt t="88331" x="5086350" y="4794250"/>
          <p14:tracePt t="88346" x="5149850" y="4794250"/>
          <p14:tracePt t="88362" x="5213350" y="4794250"/>
          <p14:tracePt t="88379" x="5302250" y="4794250"/>
          <p14:tracePt t="88395" x="5384800" y="4794250"/>
          <p14:tracePt t="88413" x="5473700" y="4794250"/>
          <p14:tracePt t="88430" x="5530850" y="4794250"/>
          <p14:tracePt t="88446" x="5543550" y="4794250"/>
          <p14:tracePt t="88701" x="0" y="0"/>
        </p14:tracePtLst>
        <p14:tracePtLst>
          <p14:tracePt t="89456" x="5791200" y="4781550"/>
          <p14:tracePt t="89516" x="5797550" y="4781550"/>
          <p14:tracePt t="89528" x="5810250" y="4781550"/>
          <p14:tracePt t="89532" x="5822950" y="4781550"/>
          <p14:tracePt t="89545" x="5842000" y="4781550"/>
          <p14:tracePt t="89562" x="5969000" y="4781550"/>
          <p14:tracePt t="89578" x="6108700" y="4781550"/>
          <p14:tracePt t="89595" x="6273800" y="4781550"/>
          <p14:tracePt t="89612" x="6432550" y="4781550"/>
          <p14:tracePt t="89628" x="6591300" y="4781550"/>
          <p14:tracePt t="89645" x="6731000" y="4781550"/>
          <p14:tracePt t="89661" x="6838950" y="4781550"/>
          <p14:tracePt t="89680" x="6915150" y="4781550"/>
          <p14:tracePt t="89696" x="6953250" y="4781550"/>
          <p14:tracePt t="89699" x="6972300" y="4781550"/>
          <p14:tracePt t="89714" x="6985000" y="4781550"/>
          <p14:tracePt t="89729" x="7016750" y="4781550"/>
          <p14:tracePt t="89731" x="7023100" y="4781550"/>
          <p14:tracePt t="89745" x="7061200" y="4781550"/>
          <p14:tracePt t="89761" x="7086600" y="4781550"/>
          <p14:tracePt t="89778" x="7105650" y="4787900"/>
          <p14:tracePt t="89795" x="7112000" y="4787900"/>
          <p14:tracePt t="89821" x="7118350" y="4787900"/>
          <p14:tracePt t="89839" x="7131050" y="4794250"/>
          <p14:tracePt t="89845" x="7143750" y="4800600"/>
          <p14:tracePt t="89861" x="7181850" y="4806950"/>
          <p14:tracePt t="89878" x="7232650" y="4819650"/>
          <p14:tracePt t="89895" x="7270750" y="4826000"/>
          <p14:tracePt t="89911" x="7283450" y="4826000"/>
          <p14:tracePt t="89914" x="7289800" y="4826000"/>
          <p14:tracePt t="90299" x="0" y="0"/>
        </p14:tracePtLst>
        <p14:tracePtLst>
          <p14:tracePt t="91830" x="8274050" y="4730750"/>
          <p14:tracePt t="91966" x="8280400" y="4730750"/>
          <p14:tracePt t="91972" x="8293100" y="4730750"/>
          <p14:tracePt t="91982" x="8305800" y="4730750"/>
          <p14:tracePt t="91996" x="8343900" y="4730750"/>
          <p14:tracePt t="92012" x="8388350" y="4730750"/>
          <p14:tracePt t="92030" x="8451850" y="4730750"/>
          <p14:tracePt t="92044" x="8515350" y="4730750"/>
          <p14:tracePt t="92061" x="8585200" y="4730750"/>
          <p14:tracePt t="92078" x="8623300" y="4730750"/>
          <p14:tracePt t="92094" x="8642350" y="4730750"/>
          <p14:tracePt t="92111" x="8667750" y="4730750"/>
          <p14:tracePt t="92127" x="8674100" y="4730750"/>
          <p14:tracePt t="92144" x="8686800" y="4737100"/>
          <p14:tracePt t="92214" x="8693150" y="4737100"/>
          <p14:tracePt t="92220" x="8699500" y="4737100"/>
          <p14:tracePt t="92236" x="8705850" y="4743450"/>
          <p14:tracePt t="92246" x="8712200" y="4743450"/>
          <p14:tracePt t="92262" x="8724900" y="4749800"/>
          <p14:tracePt t="92278" x="8731250" y="4749800"/>
          <p14:tracePt t="92296" x="8737600" y="4749800"/>
          <p14:tracePt t="92469" x="0" y="0"/>
        </p14:tracePtLst>
        <p14:tracePtLst>
          <p14:tracePt t="93084" x="9169400" y="4806950"/>
          <p14:tracePt t="93091" x="9194800" y="4806950"/>
          <p14:tracePt t="93099" x="9220200" y="4806950"/>
          <p14:tracePt t="93111" x="9251950" y="4806950"/>
          <p14:tracePt t="93127" x="9328150" y="4806950"/>
          <p14:tracePt t="93144" x="9436100" y="4806950"/>
          <p14:tracePt t="93147" x="9486900" y="4806950"/>
          <p14:tracePt t="93161" x="9550400" y="4806950"/>
          <p14:tracePt t="93178" x="9759950" y="4806950"/>
          <p14:tracePt t="93195" x="9886950" y="4806950"/>
          <p14:tracePt t="93211" x="10026650" y="4813300"/>
          <p14:tracePt t="93228" x="10134600" y="4826000"/>
          <p14:tracePt t="93245" x="10248900" y="4838700"/>
          <p14:tracePt t="93260" x="10318750" y="4838700"/>
          <p14:tracePt t="93278" x="10407650" y="4838700"/>
          <p14:tracePt t="93294" x="10483850" y="4838700"/>
          <p14:tracePt t="93310" x="10528300" y="4838700"/>
          <p14:tracePt t="93327" x="10566400" y="4845050"/>
          <p14:tracePt t="93343" x="10572750" y="4845050"/>
          <p14:tracePt t="93379" x="10579100" y="4845050"/>
          <p14:tracePt t="93404" x="10585450" y="4845050"/>
          <p14:tracePt t="93427" x="10591800" y="4845050"/>
          <p14:tracePt t="93494" x="10598150" y="4845050"/>
          <p14:tracePt t="93500" x="10604500" y="4845050"/>
          <p14:tracePt t="93516" x="10617200" y="4851400"/>
          <p14:tracePt t="93528" x="10623550" y="4851400"/>
          <p14:tracePt t="93545" x="10648950" y="4857750"/>
          <p14:tracePt t="93552" x="10668000" y="4857750"/>
          <p14:tracePt t="93560" x="10687050" y="4864100"/>
          <p14:tracePt t="93578" x="10712450" y="4870450"/>
          <p14:tracePt t="93594" x="10725150" y="4870450"/>
          <p14:tracePt t="93610" x="10744200" y="4876800"/>
          <p14:tracePt t="93627" x="10756900" y="4876800"/>
          <p14:tracePt t="93644" x="10763250" y="4876800"/>
          <p14:tracePt t="93876" x="0" y="0"/>
        </p14:tracePtLst>
        <p14:tracePtLst>
          <p14:tracePt t="104380" x="3873500" y="5638800"/>
          <p14:tracePt t="104446" x="3879850" y="5638800"/>
          <p14:tracePt t="104453" x="3886200" y="5638800"/>
          <p14:tracePt t="104463" x="3898900" y="5638800"/>
          <p14:tracePt t="104474" x="3943350" y="5638800"/>
          <p14:tracePt t="104490" x="4019550" y="5638800"/>
          <p14:tracePt t="104508" x="4146550" y="5638800"/>
          <p14:tracePt t="104525" x="4318000" y="5638800"/>
          <p14:tracePt t="104541" x="4514850" y="5638800"/>
          <p14:tracePt t="104558" x="4749800" y="5638800"/>
          <p14:tracePt t="104574" x="4978400" y="5638800"/>
          <p14:tracePt t="104591" x="5181600" y="5651500"/>
          <p14:tracePt t="104594" x="5251450" y="5664200"/>
          <p14:tracePt t="104606" x="5321300" y="5676900"/>
          <p14:tracePt t="104623" x="5410200" y="5689600"/>
          <p14:tracePt t="104639" x="5435600" y="5695950"/>
          <p14:tracePt t="104657" x="5454650" y="5695950"/>
          <p14:tracePt t="104673" x="5467350" y="5695950"/>
          <p14:tracePt t="104674" x="5473700" y="5695950"/>
          <p14:tracePt t="104690" x="5480050" y="5695950"/>
          <p14:tracePt t="104706" x="5499100" y="5702300"/>
          <p14:tracePt t="104723" x="5505450" y="5702300"/>
          <p14:tracePt t="104739" x="5530850" y="5708650"/>
          <p14:tracePt t="104757" x="5575300" y="5715000"/>
          <p14:tracePt t="104774" x="5632450" y="5734050"/>
          <p14:tracePt t="104791" x="5702300" y="5746750"/>
          <p14:tracePt t="104808" x="5753100" y="5753100"/>
          <p14:tracePt t="104824" x="5778500" y="5759450"/>
          <p14:tracePt t="105083" x="0" y="0"/>
        </p14:tracePtLst>
        <p14:tracePtLst>
          <p14:tracePt t="106231" x="6108700" y="5645150"/>
          <p14:tracePt t="106312" x="6134100" y="5645150"/>
          <p14:tracePt t="106318" x="6172200" y="5645150"/>
          <p14:tracePt t="106327" x="6229350" y="5645150"/>
          <p14:tracePt t="106340" x="6388100" y="5645150"/>
          <p14:tracePt t="106356" x="6565900" y="5645150"/>
          <p14:tracePt t="106373" x="6775450" y="5645150"/>
          <p14:tracePt t="106389" x="7010400" y="5657850"/>
          <p14:tracePt t="106407" x="7239000" y="5695950"/>
          <p14:tracePt t="106423" x="7397750" y="5727700"/>
          <p14:tracePt t="106441" x="7473950" y="5734050"/>
          <p14:tracePt t="106456" x="7486650" y="5734050"/>
          <p14:tracePt t="106459" x="7493000" y="5734050"/>
          <p14:tracePt t="106698" x="0" y="0"/>
        </p14:tracePtLst>
        <p14:tracePtLst>
          <p14:tracePt t="107447" x="7899400" y="5670550"/>
          <p14:tracePt t="107503" x="7899400" y="5664200"/>
          <p14:tracePt t="107512" x="7905750" y="5664200"/>
          <p14:tracePt t="107527" x="7950200" y="5664200"/>
          <p14:tracePt t="107540" x="8032750" y="5664200"/>
          <p14:tracePt t="107557" x="8153400" y="5664200"/>
          <p14:tracePt t="107574" x="8293100" y="5664200"/>
          <p14:tracePt t="107589" x="8407400" y="5664200"/>
          <p14:tracePt t="107606" x="8496300" y="5664200"/>
          <p14:tracePt t="107622" x="8521700" y="5664200"/>
          <p14:tracePt t="107639" x="8528050" y="5664200"/>
          <p14:tracePt t="107763" x="0" y="0"/>
        </p14:tracePtLst>
        <p14:tracePtLst>
          <p14:tracePt t="108147" x="8890000" y="5695950"/>
          <p14:tracePt t="108181" x="8896350" y="5695950"/>
          <p14:tracePt t="108187" x="8902700" y="5695950"/>
          <p14:tracePt t="108195" x="8921750" y="5695950"/>
          <p14:tracePt t="108205" x="8934450" y="5695950"/>
          <p14:tracePt t="108222" x="8997950" y="5695950"/>
          <p14:tracePt t="108238" x="9086850" y="5695950"/>
          <p14:tracePt t="108255" x="9182100" y="5695950"/>
          <p14:tracePt t="108258" x="9239250" y="5695950"/>
          <p14:tracePt t="108272" x="9290050" y="5695950"/>
          <p14:tracePt t="108291" x="9385300" y="5695950"/>
          <p14:tracePt t="108292" x="9429750" y="5695950"/>
          <p14:tracePt t="108307" x="9474200" y="5695950"/>
          <p14:tracePt t="108323" x="9544050" y="5695950"/>
          <p14:tracePt t="108340" x="9556750" y="5695950"/>
          <p14:tracePt t="108491" x="0" y="0"/>
        </p14:tracePtLst>
        <p14:tracePtLst>
          <p14:tracePt t="110317" x="9753600" y="5651500"/>
          <p14:tracePt t="110357" x="9753600" y="5645150"/>
          <p14:tracePt t="110383" x="9766300" y="5645150"/>
          <p14:tracePt t="110390" x="9772650" y="5645150"/>
          <p14:tracePt t="110405" x="9823450" y="5645150"/>
          <p14:tracePt t="110422" x="9918700" y="5645150"/>
          <p14:tracePt t="110438" x="10052050" y="5645150"/>
          <p14:tracePt t="110446" x="10140950" y="5645150"/>
          <p14:tracePt t="110455" x="10242550" y="5651500"/>
          <p14:tracePt t="110471" x="10426700" y="5683250"/>
          <p14:tracePt t="110474" x="10502900" y="5695950"/>
          <p14:tracePt t="110487" x="10579100" y="5708650"/>
          <p14:tracePt t="110504" x="10661650" y="5715000"/>
          <p14:tracePt t="110521" x="10718800" y="5715000"/>
          <p14:tracePt t="110522" x="10744200" y="5715000"/>
          <p14:tracePt t="110538" x="10775950" y="5715000"/>
          <p14:tracePt t="110555" x="10814050" y="5715000"/>
          <p14:tracePt t="110572" x="10845800" y="5715000"/>
          <p14:tracePt t="110588" x="10883900" y="5715000"/>
          <p14:tracePt t="110606" x="10922000" y="5715000"/>
          <p14:tracePt t="110621" x="10947400" y="5715000"/>
          <p14:tracePt t="110639" x="10953750" y="5715000"/>
          <p14:tracePt t="11084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语言规范，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IDE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平台版本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654872" y="1950120"/>
            <a:ext cx="10494197" cy="3855769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SE(Java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Flatform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 Standard Edition)</a:t>
            </a:r>
          </a:p>
          <a:p>
            <a:pPr marL="649288" lvl="1" indent="-177800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以前称为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J2SE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。主要用于开发和部署在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使用的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应用程序。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EE(Java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Flatform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 Enterprise Edition)</a:t>
            </a:r>
          </a:p>
          <a:p>
            <a:pPr marL="649288" lvl="1" indent="-177800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以前称为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J2EE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。它帮助开发和部署可移植、健壮、可伸缩且安全的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服务器端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应用程序。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EE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是在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SE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的基础上构建的，它提供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Web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服务、组件模型、管理和通信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ME(Java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Flatform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 Micro Edition)</a:t>
            </a:r>
          </a:p>
          <a:p>
            <a:pPr marL="649288" lvl="1" indent="-177800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以前称为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J2ME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。它为在移动设备和嵌入式设备（比如手机、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、电视机顶盒和打印机）上运行的应用程序提供一个健壮且灵活的环境。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53"/>
    </mc:Choice>
    <mc:Fallback xmlns="">
      <p:transition spd="slow" advTm="81653"/>
    </mc:Fallback>
  </mc:AlternateContent>
  <p:extLst>
    <p:ext uri="{3A86A75C-4F4B-4683-9AE1-C65F6400EC91}">
      <p14:laserTraceLst xmlns:p14="http://schemas.microsoft.com/office/powerpoint/2010/main">
        <p14:tracePtLst>
          <p14:tracePt t="3532" x="1371600" y="1847850"/>
          <p14:tracePt t="3606" x="1384300" y="1847850"/>
          <p14:tracePt t="3614" x="1403350" y="1847850"/>
          <p14:tracePt t="3630" x="1447800" y="1847850"/>
          <p14:tracePt t="3647" x="1555750" y="1847850"/>
          <p14:tracePt t="3663" x="1714500" y="1847850"/>
          <p14:tracePt t="3668" x="1822450" y="1847850"/>
          <p14:tracePt t="3680" x="1924050" y="1847850"/>
          <p14:tracePt t="3696" x="2133600" y="1847850"/>
          <p14:tracePt t="3713" x="2311400" y="1847850"/>
          <p14:tracePt t="3730" x="2451100" y="1847850"/>
          <p14:tracePt t="3733" x="2508250" y="1847850"/>
          <p14:tracePt t="3747" x="2546350" y="1847850"/>
          <p14:tracePt t="3763" x="2609850" y="1847850"/>
          <p14:tracePt t="3780" x="2635250" y="1847850"/>
          <p14:tracePt t="3796" x="2654300" y="1847850"/>
          <p14:tracePt t="3813" x="2660650" y="1847850"/>
          <p14:tracePt t="3830" x="2673350" y="1847850"/>
          <p14:tracePt t="3892" x="2679700" y="1847850"/>
          <p14:tracePt t="3900" x="2692400" y="1847850"/>
          <p14:tracePt t="3914" x="2698750" y="1847850"/>
          <p14:tracePt t="3930" x="2749550" y="1854200"/>
          <p14:tracePt t="3947" x="2781300" y="1860550"/>
          <p14:tracePt t="3949" x="2800350" y="1866900"/>
          <p14:tracePt t="3965" x="2813050" y="1866900"/>
          <p14:tracePt t="4118" x="0" y="0"/>
        </p14:tracePtLst>
        <p14:tracePtLst>
          <p14:tracePt t="5630" x="1123950" y="2298700"/>
          <p14:tracePt t="5649" x="1130300" y="2298700"/>
          <p14:tracePt t="5668" x="1162050" y="2298700"/>
          <p14:tracePt t="5681" x="1174750" y="2298700"/>
          <p14:tracePt t="5696" x="1212850" y="2311400"/>
          <p14:tracePt t="5714" x="1263650" y="2311400"/>
          <p14:tracePt t="5717" x="1295400" y="2311400"/>
          <p14:tracePt t="5729" x="1339850" y="2311400"/>
          <p14:tracePt t="5746" x="1422400" y="2311400"/>
          <p14:tracePt t="5763" x="1530350" y="2311400"/>
          <p14:tracePt t="5767" x="1587500" y="2311400"/>
          <p14:tracePt t="5779" x="1682750" y="2311400"/>
          <p14:tracePt t="5796" x="1778000" y="2311400"/>
          <p14:tracePt t="5813" x="1860550" y="2311400"/>
          <p14:tracePt t="5829" x="1949450" y="2311400"/>
          <p14:tracePt t="5846" x="2012950" y="2311400"/>
          <p14:tracePt t="5862" x="2063750" y="2311400"/>
          <p14:tracePt t="5880" x="2095500" y="2311400"/>
          <p14:tracePt t="5897" x="2114550" y="2311400"/>
          <p14:tracePt t="5913" x="2127250" y="2311400"/>
          <p14:tracePt t="5946" x="2139950" y="2311400"/>
          <p14:tracePt t="5964" x="2146300" y="2311400"/>
          <p14:tracePt t="5980" x="2159000" y="2311400"/>
          <p14:tracePt t="6013" x="2165350" y="2311400"/>
          <p14:tracePt t="6029" x="2178050" y="2311400"/>
          <p14:tracePt t="6468" x="0" y="0"/>
        </p14:tracePtLst>
        <p14:tracePtLst>
          <p14:tracePt t="12009" x="2736850" y="2679700"/>
          <p14:tracePt t="12018" x="2743200" y="2679700"/>
          <p14:tracePt t="12028" x="2749550" y="2679700"/>
          <p14:tracePt t="12044" x="2768600" y="2679700"/>
          <p14:tracePt t="12060" x="2800350" y="2679700"/>
          <p14:tracePt t="12077" x="2838450" y="2679700"/>
          <p14:tracePt t="12094" x="2882900" y="2679700"/>
          <p14:tracePt t="12110" x="2940050" y="2679700"/>
          <p14:tracePt t="12127" x="3022600" y="2679700"/>
          <p14:tracePt t="12144" x="3124200" y="2679700"/>
          <p14:tracePt t="12162" x="3200400" y="2679700"/>
          <p14:tracePt t="12165" x="3219450" y="2679700"/>
          <p14:tracePt t="12178" x="3238500" y="2679700"/>
          <p14:tracePt t="12195" x="3257550" y="2679700"/>
          <p14:tracePt t="12211" x="3270250" y="2679700"/>
          <p14:tracePt t="12244" x="3276600" y="2679700"/>
          <p14:tracePt t="12261" x="3282950" y="2679700"/>
          <p14:tracePt t="12277" x="3289300" y="2679700"/>
          <p14:tracePt t="12612" x="0" y="0"/>
        </p14:tracePtLst>
        <p14:tracePtLst>
          <p14:tracePt t="24694" x="4552950" y="3067050"/>
          <p14:tracePt t="24705" x="4565650" y="3067050"/>
          <p14:tracePt t="24716" x="4572000" y="3067050"/>
          <p14:tracePt t="24726" x="4578350" y="3067050"/>
          <p14:tracePt t="24741" x="4597400" y="3067050"/>
          <p14:tracePt t="24757" x="4635500" y="3067050"/>
          <p14:tracePt t="24774" x="4718050" y="3067050"/>
          <p14:tracePt t="24789" x="4883150" y="3067050"/>
          <p14:tracePt t="24806" x="5143500" y="3067050"/>
          <p14:tracePt t="24823" x="5448300" y="3067050"/>
          <p14:tracePt t="24839" x="5753100" y="3067050"/>
          <p14:tracePt t="24856" x="6000750" y="3067050"/>
          <p14:tracePt t="24873" x="6178550" y="3067050"/>
          <p14:tracePt t="24889" x="6286500" y="3067050"/>
          <p14:tracePt t="24906" x="6343650" y="3067050"/>
          <p14:tracePt t="24922" x="6362700" y="3067050"/>
          <p14:tracePt t="24939" x="6369050" y="3067050"/>
          <p14:tracePt t="25613" x="0" y="0"/>
        </p14:tracePtLst>
        <p14:tracePtLst>
          <p14:tracePt t="54370" x="1460500" y="4127500"/>
          <p14:tracePt t="54449" x="1460500" y="4133850"/>
          <p14:tracePt t="54466" x="1473200" y="4133850"/>
          <p14:tracePt t="54480" x="1511300" y="4140200"/>
          <p14:tracePt t="54496" x="1593850" y="4140200"/>
          <p14:tracePt t="54513" x="1720850" y="4140200"/>
          <p14:tracePt t="54529" x="1873250" y="4140200"/>
          <p14:tracePt t="54534" x="1943100" y="4140200"/>
          <p14:tracePt t="54546" x="2006600" y="4140200"/>
          <p14:tracePt t="54563" x="2095500" y="4140200"/>
          <p14:tracePt t="54580" x="2146300" y="4140200"/>
          <p14:tracePt t="54596" x="2159000" y="4140200"/>
          <p14:tracePt t="54613" x="2171700" y="4140200"/>
          <p14:tracePt t="54630" x="2190750" y="4140200"/>
          <p14:tracePt t="54647" x="2203450" y="4140200"/>
          <p14:tracePt t="54665" x="2209800" y="4140200"/>
          <p14:tracePt t="54728" x="2216150" y="4140200"/>
          <p14:tracePt t="54745" x="2222500" y="4140200"/>
          <p14:tracePt t="54759" x="2228850" y="4140200"/>
          <p14:tracePt t="54768" x="2235200" y="4140200"/>
          <p14:tracePt t="54779" x="2241550" y="4140200"/>
          <p14:tracePt t="54796" x="2254250" y="4140200"/>
          <p14:tracePt t="55013" x="0" y="0"/>
        </p14:tracePtLst>
        <p14:tracePtLst>
          <p14:tracePt t="56823" x="3054350" y="4102100"/>
          <p14:tracePt t="56905" x="3060700" y="4108450"/>
          <p14:tracePt t="56929" x="3124200" y="4108450"/>
          <p14:tracePt t="56945" x="3200400" y="4108450"/>
          <p14:tracePt t="56948" x="3244850" y="4108450"/>
          <p14:tracePt t="56960" x="3295650" y="4108450"/>
          <p14:tracePt t="56968" x="3340100" y="4108450"/>
          <p14:tracePt t="56979" x="3384550" y="4108450"/>
          <p14:tracePt t="56996" x="3479800" y="4108450"/>
          <p14:tracePt t="57012" x="3530600" y="4108450"/>
          <p14:tracePt t="57028" x="3587750" y="4108450"/>
          <p14:tracePt t="57045" x="3651250" y="4108450"/>
          <p14:tracePt t="57062" x="3714750" y="4108450"/>
          <p14:tracePt t="57078" x="3790950" y="4108450"/>
          <p14:tracePt t="57095" x="3848100" y="4108450"/>
          <p14:tracePt t="57112" x="3886200" y="4108450"/>
          <p14:tracePt t="57128" x="3911600" y="4108450"/>
          <p14:tracePt t="57145" x="3917950" y="4108450"/>
          <p14:tracePt t="57163" x="3924300" y="4108450"/>
          <p14:tracePt t="57166" x="3930650" y="4108450"/>
          <p14:tracePt t="57179" x="3937000" y="4108450"/>
          <p14:tracePt t="57197" x="3949700" y="4108450"/>
          <p14:tracePt t="57214" x="3956050" y="4108450"/>
          <p14:tracePt t="57228" x="3962400" y="4108450"/>
          <p14:tracePt t="57246" x="3968750" y="4108450"/>
          <p14:tracePt t="57268" x="3975100" y="4108450"/>
          <p14:tracePt t="57294" x="3981450" y="4108450"/>
          <p14:tracePt t="57304" x="3987800" y="4108450"/>
          <p14:tracePt t="57327" x="3994150" y="4108450"/>
          <p14:tracePt t="57334" x="4000500" y="4108450"/>
          <p14:tracePt t="57345" x="4006850" y="4108450"/>
          <p14:tracePt t="57362" x="4013200" y="4108450"/>
          <p14:tracePt t="57380" x="4038600" y="4108450"/>
          <p14:tracePt t="57396" x="4044950" y="4108450"/>
          <p14:tracePt t="57413" x="4083050" y="4108450"/>
          <p14:tracePt t="57429" x="4102100" y="4108450"/>
          <p14:tracePt t="57446" x="4108450" y="4108450"/>
          <p14:tracePt t="57539" x="4114800" y="4108450"/>
          <p14:tracePt t="57807" x="0" y="0"/>
        </p14:tracePtLst>
        <p14:tracePtLst>
          <p14:tracePt t="59532" x="4578350" y="4152900"/>
          <p14:tracePt t="59652" x="4591050" y="4152900"/>
          <p14:tracePt t="59671" x="4654550" y="4152900"/>
          <p14:tracePt t="59686" x="4718050" y="4152900"/>
          <p14:tracePt t="59697" x="4762500" y="4152900"/>
          <p14:tracePt t="59713" x="4857750" y="4152900"/>
          <p14:tracePt t="59717" x="4914900" y="4152900"/>
          <p14:tracePt t="59728" x="4965700" y="4152900"/>
          <p14:tracePt t="59745" x="5073650" y="4152900"/>
          <p14:tracePt t="59761" x="5181600" y="4152900"/>
          <p14:tracePt t="59764" x="5232400" y="4152900"/>
          <p14:tracePt t="59778" x="5283200" y="4152900"/>
          <p14:tracePt t="59794" x="5384800" y="4152900"/>
          <p14:tracePt t="59796" x="5422900" y="4152900"/>
          <p14:tracePt t="59811" x="5467350" y="4152900"/>
          <p14:tracePt t="59828" x="5588000" y="4152900"/>
          <p14:tracePt t="59844" x="5664200" y="4152900"/>
          <p14:tracePt t="59861" x="5740400" y="4152900"/>
          <p14:tracePt t="59878" x="5816600" y="4152900"/>
          <p14:tracePt t="59894" x="5880100" y="4152900"/>
          <p14:tracePt t="59911" x="5930900" y="4152900"/>
          <p14:tracePt t="59928" x="5975350" y="4152900"/>
          <p14:tracePt t="59945" x="6019800" y="4152900"/>
          <p14:tracePt t="59962" x="6064250" y="4152900"/>
          <p14:tracePt t="59964" x="6089650" y="4152900"/>
          <p14:tracePt t="59978" x="6108700" y="4152900"/>
          <p14:tracePt t="59994" x="6146800" y="4152900"/>
          <p14:tracePt t="60012" x="6197600" y="4152900"/>
          <p14:tracePt t="60028" x="6210300" y="4152900"/>
          <p14:tracePt t="60044" x="6216650" y="4152900"/>
          <p14:tracePt t="61405" x="0" y="0"/>
        </p14:tracePtLst>
        <p14:tracePtLst>
          <p14:tracePt t="71648" x="2813050" y="4826000"/>
          <p14:tracePt t="71698" x="2825750" y="4826000"/>
          <p14:tracePt t="71719" x="2876550" y="4826000"/>
          <p14:tracePt t="71732" x="2921000" y="4826000"/>
          <p14:tracePt t="71743" x="2952750" y="4826000"/>
          <p14:tracePt t="71758" x="3016250" y="4826000"/>
          <p14:tracePt t="71775" x="3092450" y="4826000"/>
          <p14:tracePt t="71791" x="3143250" y="4826000"/>
          <p14:tracePt t="71807" x="3175000" y="4826000"/>
          <p14:tracePt t="71824" x="3194050" y="4826000"/>
          <p14:tracePt t="71840" x="3206750" y="4826000"/>
          <p14:tracePt t="71858" x="3213100" y="4826000"/>
          <p14:tracePt t="71874" x="3225800" y="4826000"/>
          <p14:tracePt t="71890" x="3232150" y="4826000"/>
          <p14:tracePt t="71909" x="3238500" y="4826000"/>
          <p14:tracePt t="71981" x="3244850" y="4826000"/>
          <p14:tracePt t="71991" x="3251200" y="4826000"/>
          <p14:tracePt t="72000" x="3257550" y="4826000"/>
          <p14:tracePt t="72009" x="3263900" y="4826000"/>
          <p14:tracePt t="72025" x="3276600" y="4826000"/>
          <p14:tracePt t="72029" x="3282950" y="4826000"/>
          <p14:tracePt t="72040" x="3289300" y="4826000"/>
          <p14:tracePt t="72236" x="0" y="0"/>
        </p14:tracePtLst>
        <p14:tracePtLst>
          <p14:tracePt t="73790" x="4032250" y="4864100"/>
          <p14:tracePt t="73807" x="4044950" y="4870450"/>
          <p14:tracePt t="73823" x="4051300" y="4870450"/>
          <p14:tracePt t="73830" x="4064000" y="4870450"/>
          <p14:tracePt t="73839" x="4083050" y="4870450"/>
          <p14:tracePt t="73857" x="4133850" y="4870450"/>
          <p14:tracePt t="73873" x="4235450" y="4870450"/>
          <p14:tracePt t="73889" x="4368800" y="4870450"/>
          <p14:tracePt t="73906" x="4572000" y="4870450"/>
          <p14:tracePt t="73908" x="4673600" y="4870450"/>
          <p14:tracePt t="73923" x="4787900" y="4870450"/>
          <p14:tracePt t="73940" x="5162550" y="4870450"/>
          <p14:tracePt t="73956" x="5448300" y="4870450"/>
          <p14:tracePt t="73974" x="5734050" y="4870450"/>
          <p14:tracePt t="73990" x="5994400" y="4870450"/>
          <p14:tracePt t="74007" x="6223000" y="4870450"/>
          <p14:tracePt t="74023" x="6432550" y="4870450"/>
          <p14:tracePt t="74040" x="6610350" y="4870450"/>
          <p14:tracePt t="74058" x="6743700" y="4870450"/>
          <p14:tracePt t="74064" x="6794500" y="4870450"/>
          <p14:tracePt t="74073" x="6838950" y="4870450"/>
          <p14:tracePt t="74089" x="6915150" y="4870450"/>
          <p14:tracePt t="74106" x="6972300" y="4870450"/>
          <p14:tracePt t="74108" x="7004050" y="4870450"/>
          <p14:tracePt t="74123" x="7035800" y="4870450"/>
          <p14:tracePt t="74140" x="7143750" y="4870450"/>
          <p14:tracePt t="74156" x="7207250" y="4870450"/>
          <p14:tracePt t="74173" x="7264400" y="4876800"/>
          <p14:tracePt t="74189" x="7296150" y="4883150"/>
          <p14:tracePt t="74206" x="7340600" y="4895850"/>
          <p14:tracePt t="74223" x="7359650" y="4895850"/>
          <p14:tracePt t="74240" x="7378700" y="4895850"/>
          <p14:tracePt t="74256" x="7404100" y="4895850"/>
          <p14:tracePt t="74260" x="7416800" y="4895850"/>
          <p14:tracePt t="74273" x="7435850" y="4895850"/>
          <p14:tracePt t="74290" x="7467600" y="4895850"/>
          <p14:tracePt t="74307" x="7505700" y="4895850"/>
          <p14:tracePt t="74309" x="7518400" y="4895850"/>
          <p14:tracePt t="74323" x="7537450" y="4895850"/>
          <p14:tracePt t="74339" x="7588250" y="4895850"/>
          <p14:tracePt t="74356" x="7620000" y="4895850"/>
          <p14:tracePt t="74373" x="7670800" y="4895850"/>
          <p14:tracePt t="74389" x="7715250" y="4895850"/>
          <p14:tracePt t="74406" x="7766050" y="4895850"/>
          <p14:tracePt t="74423" x="7797800" y="4895850"/>
          <p14:tracePt t="74439" x="7816850" y="4895850"/>
          <p14:tracePt t="74456" x="7823200" y="4895850"/>
          <p14:tracePt t="74612" x="0" y="0"/>
        </p14:tracePtLst>
        <p14:tracePtLst>
          <p14:tracePt t="75992" x="4432300" y="5321300"/>
          <p14:tracePt t="76030" x="4438650" y="5321300"/>
          <p14:tracePt t="76040" x="4445000" y="5321300"/>
          <p14:tracePt t="76058" x="4464050" y="5321300"/>
          <p14:tracePt t="76073" x="4495800" y="5321300"/>
          <p14:tracePt t="76089" x="4533900" y="5321300"/>
          <p14:tracePt t="76105" x="4578350" y="5321300"/>
          <p14:tracePt t="76123" x="4654550" y="5321300"/>
          <p14:tracePt t="76127" x="4705350" y="5321300"/>
          <p14:tracePt t="76139" x="4768850" y="5321300"/>
          <p14:tracePt t="76156" x="5003800" y="5321300"/>
          <p14:tracePt t="76172" x="5194300" y="5321300"/>
          <p14:tracePt t="76189" x="5403850" y="5321300"/>
          <p14:tracePt t="76205" x="5613400" y="5321300"/>
          <p14:tracePt t="76222" x="5803900" y="5321300"/>
          <p14:tracePt t="76240" x="5981700" y="5321300"/>
          <p14:tracePt t="76256" x="6146800" y="5321300"/>
          <p14:tracePt t="76273" x="6318250" y="5321300"/>
          <p14:tracePt t="76276" x="6394450" y="5321300"/>
          <p14:tracePt t="76289" x="6477000" y="5321300"/>
          <p14:tracePt t="76306" x="6623050" y="5321300"/>
          <p14:tracePt t="76322" x="6794500" y="5321300"/>
          <p14:tracePt t="76325" x="6877050" y="5321300"/>
          <p14:tracePt t="76339" x="6959600" y="5321300"/>
          <p14:tracePt t="76356" x="7213600" y="5321300"/>
          <p14:tracePt t="76373" x="7372350" y="5321300"/>
          <p14:tracePt t="76389" x="7518400" y="5321300"/>
          <p14:tracePt t="76405" x="7658100" y="5321300"/>
          <p14:tracePt t="76422" x="7797800" y="5321300"/>
          <p14:tracePt t="76439" x="7924800" y="5321300"/>
          <p14:tracePt t="76455" x="8070850" y="5321300"/>
          <p14:tracePt t="76472" x="8223250" y="5321300"/>
          <p14:tracePt t="76489" x="8369300" y="5321300"/>
          <p14:tracePt t="76506" x="8515350" y="5321300"/>
          <p14:tracePt t="76508" x="8578850" y="5321300"/>
          <p14:tracePt t="76522" x="8642350" y="5321300"/>
          <p14:tracePt t="76539" x="8737600" y="5321300"/>
          <p14:tracePt t="76541" x="8775700" y="5321300"/>
          <p14:tracePt t="76555" x="8813800" y="5321300"/>
          <p14:tracePt t="76573" x="8845550" y="5321300"/>
          <p14:tracePt t="76589" x="8883650" y="5321300"/>
          <p14:tracePt t="76605" x="8915400" y="5321300"/>
          <p14:tracePt t="76622" x="8947150" y="5321300"/>
          <p14:tracePt t="76638" x="8978900" y="5321300"/>
          <p14:tracePt t="76655" x="8985250" y="5321300"/>
          <p14:tracePt t="76812" x="0" y="0"/>
        </p14:tracePtLst>
        <p14:tracePtLst>
          <p14:tracePt t="80096" x="2851150" y="4832350"/>
          <p14:tracePt t="80137" x="2857500" y="4832350"/>
          <p14:tracePt t="80153" x="2889250" y="4832350"/>
          <p14:tracePt t="80164" x="2914650" y="4832350"/>
          <p14:tracePt t="80166" x="2946400" y="4832350"/>
          <p14:tracePt t="80178" x="2984500" y="4832350"/>
          <p14:tracePt t="80187" x="3105150" y="4832350"/>
          <p14:tracePt t="80204" x="3251200" y="4832350"/>
          <p14:tracePt t="80221" x="3409950" y="4832350"/>
          <p14:tracePt t="80237" x="3517900" y="4832350"/>
          <p14:tracePt t="80254" x="3575050" y="4832350"/>
          <p14:tracePt t="80271" x="3600450" y="4832350"/>
          <p14:tracePt t="80287" x="3619500" y="4832350"/>
          <p14:tracePt t="80304" x="3644900" y="4832350"/>
          <p14:tracePt t="80321" x="3657600" y="4832350"/>
          <p14:tracePt t="80436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979451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第一个简单的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6" name="矩形 5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在控制台中输出“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Welcome to Java!”</a:t>
            </a:r>
          </a:p>
          <a:p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441303" y="291750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public static void main(String[] args) { 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  System.out.println("Welcome to Java!");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}</a:t>
            </a:r>
          </a:p>
        </p:txBody>
      </p:sp>
      <p:grpSp>
        <p:nvGrpSpPr>
          <p:cNvPr id="8" name="组合 16"/>
          <p:cNvGrpSpPr>
            <a:grpSpLocks/>
          </p:cNvGrpSpPr>
          <p:nvPr/>
        </p:nvGrpSpPr>
        <p:grpSpPr bwMode="auto">
          <a:xfrm>
            <a:off x="368278" y="2425378"/>
            <a:ext cx="7273925" cy="863600"/>
            <a:chOff x="657" y="1389"/>
            <a:chExt cx="4582" cy="544"/>
          </a:xfrm>
        </p:grpSpPr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657" y="1751"/>
              <a:ext cx="4582" cy="182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自选图形 6"/>
            <p:cNvSpPr>
              <a:spLocks/>
            </p:cNvSpPr>
            <p:nvPr/>
          </p:nvSpPr>
          <p:spPr bwMode="auto">
            <a:xfrm>
              <a:off x="2925" y="1389"/>
              <a:ext cx="576" cy="208"/>
            </a:xfrm>
            <a:prstGeom prst="accentCallout2">
              <a:avLst>
                <a:gd name="adj1" fmla="val 34616"/>
                <a:gd name="adj2" fmla="val -8333"/>
                <a:gd name="adj3" fmla="val 34616"/>
                <a:gd name="adj4" fmla="val -46875"/>
                <a:gd name="adj5" fmla="val 174519"/>
                <a:gd name="adj6" fmla="val -8663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dirty="0"/>
                <a:t>行注释</a:t>
              </a:r>
            </a:p>
          </p:txBody>
        </p:sp>
      </p:grpSp>
      <p:grpSp>
        <p:nvGrpSpPr>
          <p:cNvPr id="11" name="组合 17"/>
          <p:cNvGrpSpPr>
            <a:grpSpLocks/>
          </p:cNvGrpSpPr>
          <p:nvPr/>
        </p:nvGrpSpPr>
        <p:grpSpPr bwMode="auto">
          <a:xfrm>
            <a:off x="368278" y="3288978"/>
            <a:ext cx="7273925" cy="2089150"/>
            <a:chOff x="657" y="1933"/>
            <a:chExt cx="4582" cy="1316"/>
          </a:xfrm>
        </p:grpSpPr>
        <p:sp>
          <p:nvSpPr>
            <p:cNvPr id="12" name="矩形 7"/>
            <p:cNvSpPr>
              <a:spLocks noChangeArrowheads="1"/>
            </p:cNvSpPr>
            <p:nvPr/>
          </p:nvSpPr>
          <p:spPr bwMode="auto">
            <a:xfrm>
              <a:off x="657" y="1933"/>
              <a:ext cx="4582" cy="998"/>
            </a:xfrm>
            <a:prstGeom prst="rect">
              <a:avLst/>
            </a:prstGeom>
            <a:solidFill>
              <a:srgbClr val="FFCC00">
                <a:alpha val="20000"/>
              </a:srgb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自选图形 13"/>
            <p:cNvSpPr>
              <a:spLocks/>
            </p:cNvSpPr>
            <p:nvPr/>
          </p:nvSpPr>
          <p:spPr bwMode="auto">
            <a:xfrm>
              <a:off x="1340" y="3041"/>
              <a:ext cx="576" cy="208"/>
            </a:xfrm>
            <a:prstGeom prst="accentCallout2">
              <a:avLst>
                <a:gd name="adj1" fmla="val 34616"/>
                <a:gd name="adj2" fmla="val -8333"/>
                <a:gd name="adj3" fmla="val 34616"/>
                <a:gd name="adj4" fmla="val -31426"/>
                <a:gd name="adj5" fmla="val -74519"/>
                <a:gd name="adj6" fmla="val -55556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/>
                <a:t>类声明</a:t>
              </a:r>
            </a:p>
          </p:txBody>
        </p:sp>
      </p:grpSp>
      <p:grpSp>
        <p:nvGrpSpPr>
          <p:cNvPr id="14" name="组合 18"/>
          <p:cNvGrpSpPr>
            <a:grpSpLocks/>
          </p:cNvGrpSpPr>
          <p:nvPr/>
        </p:nvGrpSpPr>
        <p:grpSpPr bwMode="auto">
          <a:xfrm>
            <a:off x="414315" y="3577903"/>
            <a:ext cx="6697663" cy="1514475"/>
            <a:chOff x="884" y="2295"/>
            <a:chExt cx="4219" cy="954"/>
          </a:xfrm>
        </p:grpSpPr>
        <p:sp>
          <p:nvSpPr>
            <p:cNvPr id="15" name="矩形 10"/>
            <p:cNvSpPr>
              <a:spLocks noChangeArrowheads="1"/>
            </p:cNvSpPr>
            <p:nvPr/>
          </p:nvSpPr>
          <p:spPr bwMode="auto">
            <a:xfrm>
              <a:off x="884" y="2295"/>
              <a:ext cx="4219" cy="589"/>
            </a:xfrm>
            <a:prstGeom prst="rect">
              <a:avLst/>
            </a:prstGeom>
            <a:solidFill>
              <a:srgbClr val="CCFFCC">
                <a:alpha val="30196"/>
              </a:srgb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自选图形 14"/>
            <p:cNvSpPr>
              <a:spLocks/>
            </p:cNvSpPr>
            <p:nvPr/>
          </p:nvSpPr>
          <p:spPr bwMode="auto">
            <a:xfrm>
              <a:off x="3563" y="3041"/>
              <a:ext cx="859" cy="208"/>
            </a:xfrm>
            <a:prstGeom prst="accentCallout2">
              <a:avLst>
                <a:gd name="adj1" fmla="val 34616"/>
                <a:gd name="adj2" fmla="val -5588"/>
                <a:gd name="adj3" fmla="val 34616"/>
                <a:gd name="adj4" fmla="val -44472"/>
                <a:gd name="adj5" fmla="val -227403"/>
                <a:gd name="adj6" fmla="val -847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/>
                <a:t>方法声明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61911" y="5714662"/>
            <a:ext cx="1091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一个类必须包含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public  static  void  main(String[ ])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方法才能作为程序启动类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public  static  void  main(String[ ])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方法是程序的入口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5CBC44E-24D6-4F26-B122-EFB75401605C}"/>
              </a:ext>
            </a:extLst>
          </p:cNvPr>
          <p:cNvGrpSpPr/>
          <p:nvPr/>
        </p:nvGrpSpPr>
        <p:grpSpPr>
          <a:xfrm>
            <a:off x="7984273" y="3429000"/>
            <a:ext cx="2899317" cy="1333178"/>
            <a:chOff x="7984273" y="3429000"/>
            <a:chExt cx="2899317" cy="1333178"/>
          </a:xfrm>
        </p:grpSpPr>
        <p:sp>
          <p:nvSpPr>
            <p:cNvPr id="3" name="对话气泡: 圆角矩形 2">
              <a:extLst>
                <a:ext uri="{FF2B5EF4-FFF2-40B4-BE49-F238E27FC236}">
                  <a16:creationId xmlns:a16="http://schemas.microsoft.com/office/drawing/2014/main" id="{6DA55620-74D4-40FF-9452-2AFFDBE3D930}"/>
                </a:ext>
              </a:extLst>
            </p:cNvPr>
            <p:cNvSpPr/>
            <p:nvPr/>
          </p:nvSpPr>
          <p:spPr>
            <a:xfrm>
              <a:off x="7984273" y="3429000"/>
              <a:ext cx="2899317" cy="1333178"/>
            </a:xfrm>
            <a:prstGeom prst="wedgeRoundRectCallout">
              <a:avLst>
                <a:gd name="adj1" fmla="val -78910"/>
                <a:gd name="adj2" fmla="val -17799"/>
                <a:gd name="adj3" fmla="val 1666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754C42E-F870-4C2E-ABC8-4DD7E5178299}"/>
                </a:ext>
              </a:extLst>
            </p:cNvPr>
            <p:cNvSpPr txBox="1"/>
            <p:nvPr/>
          </p:nvSpPr>
          <p:spPr>
            <a:xfrm>
              <a:off x="8191779" y="3587757"/>
              <a:ext cx="26304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所有定义必须包含在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class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里，没有全局变量，全局函数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06"/>
    </mc:Choice>
    <mc:Fallback xmlns="">
      <p:transition spd="slow" advTm="152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47762" x="2286000" y="3587750"/>
          <p14:tracePt t="47804" x="2324100" y="3587750"/>
          <p14:tracePt t="47812" x="2349500" y="3587750"/>
          <p14:tracePt t="47829" x="2400300" y="3587750"/>
          <p14:tracePt t="47845" x="2476500" y="3587750"/>
          <p14:tracePt t="47861" x="2584450" y="3587750"/>
          <p14:tracePt t="47879" x="2711450" y="3587750"/>
          <p14:tracePt t="47895" x="2838450" y="3587750"/>
          <p14:tracePt t="47912" x="2927350" y="3587750"/>
          <p14:tracePt t="47928" x="2965450" y="3587750"/>
          <p14:tracePt t="47931" x="2978150" y="3587750"/>
          <p14:tracePt t="47945" x="2984500" y="3587750"/>
          <p14:tracePt t="48081" x="2990850" y="3587750"/>
          <p14:tracePt t="48093" x="2997200" y="3587750"/>
          <p14:tracePt t="48106" x="3003550" y="3587750"/>
          <p14:tracePt t="48112" x="3009900" y="3587750"/>
          <p14:tracePt t="48128" x="3016250" y="3587750"/>
          <p14:tracePt t="48548" x="2984500" y="3587750"/>
          <p14:tracePt t="48556" x="2959100" y="3587750"/>
          <p14:tracePt t="48556" x="0" y="0"/>
        </p14:tracePtLst>
        <p14:tracePtLst>
          <p14:tracePt t="61061" x="476250" y="3346450"/>
          <p14:tracePt t="61247" x="482600" y="3346450"/>
          <p14:tracePt t="61264" x="488950" y="3352800"/>
          <p14:tracePt t="61287" x="488950" y="3359150"/>
          <p14:tracePt t="61296" x="495300" y="3365500"/>
          <p14:tracePt t="61308" x="508000" y="3390900"/>
          <p14:tracePt t="61324" x="520700" y="3435350"/>
          <p14:tracePt t="61342" x="533400" y="3505200"/>
          <p14:tracePt t="61359" x="546100" y="3556000"/>
          <p14:tracePt t="61375" x="552450" y="3600450"/>
          <p14:tracePt t="61379" x="558800" y="3625850"/>
          <p14:tracePt t="61391" x="558800" y="3638550"/>
          <p14:tracePt t="61408" x="565150" y="3670300"/>
          <p14:tracePt t="61412" x="571500" y="3695700"/>
          <p14:tracePt t="61424" x="577850" y="3714750"/>
          <p14:tracePt t="61441" x="590550" y="3771900"/>
          <p14:tracePt t="61445" x="596900" y="3810000"/>
          <p14:tracePt t="61457" x="609600" y="3841750"/>
          <p14:tracePt t="61475" x="635000" y="3917950"/>
          <p14:tracePt t="61491" x="654050" y="3949700"/>
          <p14:tracePt t="61507" x="660400" y="3956050"/>
          <p14:tracePt t="61524" x="666750" y="3968750"/>
          <p14:tracePt t="61540" x="679450" y="3987800"/>
          <p14:tracePt t="61558" x="685800" y="4006850"/>
          <p14:tracePt t="61575" x="704850" y="4032250"/>
          <p14:tracePt t="61593" x="723900" y="4057650"/>
          <p14:tracePt t="61597" x="736600" y="4070350"/>
          <p14:tracePt t="61607" x="755650" y="4089400"/>
          <p14:tracePt t="61625" x="812800" y="4133850"/>
          <p14:tracePt t="61640" x="895350" y="4178300"/>
          <p14:tracePt t="61643" x="946150" y="4210050"/>
          <p14:tracePt t="61657" x="1003300" y="4241800"/>
          <p14:tracePt t="61674" x="1187450" y="4349750"/>
          <p14:tracePt t="61690" x="1301750" y="4419600"/>
          <p14:tracePt t="61707" x="1416050" y="4483100"/>
          <p14:tracePt t="61723" x="1555750" y="4533900"/>
          <p14:tracePt t="61740" x="1739900" y="4584700"/>
          <p14:tracePt t="61757" x="1955800" y="4629150"/>
          <p14:tracePt t="61774" x="2222500" y="4692650"/>
          <p14:tracePt t="61790" x="2578100" y="4756150"/>
          <p14:tracePt t="61808" x="2978150" y="4832350"/>
          <p14:tracePt t="61824" x="3390900" y="4889500"/>
          <p14:tracePt t="61826" x="3600450" y="4927600"/>
          <p14:tracePt t="61841" x="3784600" y="4965700"/>
          <p14:tracePt t="61858" x="4184650" y="5048250"/>
          <p14:tracePt t="61875" x="4768850" y="5156200"/>
          <p14:tracePt t="61891" x="5143500" y="5213350"/>
          <p14:tracePt t="61907" x="5397500" y="5232400"/>
          <p14:tracePt t="61924" x="5562600" y="5232400"/>
          <p14:tracePt t="61940" x="5702300" y="5232400"/>
          <p14:tracePt t="61957" x="5810250" y="5232400"/>
          <p14:tracePt t="61973" x="5918200" y="5232400"/>
          <p14:tracePt t="61993" x="6013450" y="5226050"/>
          <p14:tracePt t="62007" x="6115050" y="5207000"/>
          <p14:tracePt t="62023" x="6223000" y="5181600"/>
          <p14:tracePt t="62040" x="6343650" y="5162550"/>
          <p14:tracePt t="62045" x="6413500" y="5143500"/>
          <p14:tracePt t="62058" x="6483350" y="5137150"/>
          <p14:tracePt t="62073" x="6648450" y="5092700"/>
          <p14:tracePt t="62092" x="6902450" y="4991100"/>
          <p14:tracePt t="62107" x="7054850" y="4921250"/>
          <p14:tracePt t="62124" x="7162800" y="4857750"/>
          <p14:tracePt t="62140" x="7226300" y="4813300"/>
          <p14:tracePt t="62157" x="7264400" y="4756150"/>
          <p14:tracePt t="62173" x="7308850" y="4699000"/>
          <p14:tracePt t="62190" x="7353300" y="4629150"/>
          <p14:tracePt t="62208" x="7397750" y="4552950"/>
          <p14:tracePt t="62223" x="7442200" y="4489450"/>
          <p14:tracePt t="62240" x="7467600" y="4425950"/>
          <p14:tracePt t="62257" x="7480300" y="4375150"/>
          <p14:tracePt t="62259" x="7486650" y="4362450"/>
          <p14:tracePt t="62273" x="7486650" y="4343400"/>
          <p14:tracePt t="62290" x="7486650" y="4279900"/>
          <p14:tracePt t="62308" x="7493000" y="4229100"/>
          <p14:tracePt t="62324" x="7493000" y="4184650"/>
          <p14:tracePt t="62341" x="7493000" y="4133850"/>
          <p14:tracePt t="62358" x="7486650" y="4076700"/>
          <p14:tracePt t="62375" x="7480300" y="4032250"/>
          <p14:tracePt t="62391" x="7461250" y="3994150"/>
          <p14:tracePt t="62396" x="7454900" y="3975100"/>
          <p14:tracePt t="62407" x="7442200" y="3956050"/>
          <p14:tracePt t="62425" x="7429500" y="3930650"/>
          <p14:tracePt t="62440" x="7404100" y="3905250"/>
          <p14:tracePt t="62443" x="7385050" y="3892550"/>
          <p14:tracePt t="62457" x="7359650" y="3879850"/>
          <p14:tracePt t="62473" x="7296150" y="3854450"/>
          <p14:tracePt t="62476" x="7251700" y="3841750"/>
          <p14:tracePt t="62490" x="7131050" y="3810000"/>
          <p14:tracePt t="62507" x="6972300" y="3771900"/>
          <p14:tracePt t="62523" x="6769100" y="3740150"/>
          <p14:tracePt t="62540" x="6553200" y="3702050"/>
          <p14:tracePt t="62558" x="6375400" y="3695700"/>
          <p14:tracePt t="62574" x="6203950" y="3695700"/>
          <p14:tracePt t="62593" x="6045200" y="3695700"/>
          <p14:tracePt t="62596" x="5962650" y="3695700"/>
          <p14:tracePt t="62607" x="5880100" y="3695700"/>
          <p14:tracePt t="62623" x="5702300" y="3695700"/>
          <p14:tracePt t="62642" x="5511800" y="3695700"/>
          <p14:tracePt t="62646" x="5403850" y="3695700"/>
          <p14:tracePt t="62657" x="5308600" y="3695700"/>
          <p14:tracePt t="62674" x="5029200" y="3695700"/>
          <p14:tracePt t="62690" x="4826000" y="3670300"/>
          <p14:tracePt t="62707" x="4635500" y="3632200"/>
          <p14:tracePt t="62723" x="4438650" y="3613150"/>
          <p14:tracePt t="62740" x="4286250" y="3613150"/>
          <p14:tracePt t="62757" x="4152900" y="3613150"/>
          <p14:tracePt t="62773" x="4006850" y="3600450"/>
          <p14:tracePt t="62790" x="3886200" y="3600450"/>
          <p14:tracePt t="62807" x="3771900" y="3600450"/>
          <p14:tracePt t="62824" x="3644900" y="3600450"/>
          <p14:tracePt t="62827" x="3581400" y="3600450"/>
          <p14:tracePt t="62841" x="3517900" y="3600450"/>
          <p14:tracePt t="62859" x="3308350" y="3600450"/>
          <p14:tracePt t="62875" x="3232150" y="3600450"/>
          <p14:tracePt t="62877" x="3155950" y="3600450"/>
          <p14:tracePt t="62892" x="3086100" y="3600450"/>
          <p14:tracePt t="62895" x="3022600" y="3600450"/>
          <p14:tracePt t="62906" x="2870200" y="3600450"/>
          <p14:tracePt t="62924" x="2736850" y="3600450"/>
          <p14:tracePt t="62940" x="2603500" y="3600450"/>
          <p14:tracePt t="62957" x="2476500" y="3600450"/>
          <p14:tracePt t="62973" x="2374900" y="3600450"/>
          <p14:tracePt t="62990" x="2286000" y="3600450"/>
          <p14:tracePt t="63006" x="2178050" y="3600450"/>
          <p14:tracePt t="63023" x="2063750" y="3600450"/>
          <p14:tracePt t="63040" x="1943100" y="3600450"/>
          <p14:tracePt t="63043" x="1879600" y="3600450"/>
          <p14:tracePt t="63058" x="1816100" y="3587750"/>
          <p14:tracePt t="63074" x="1695450" y="3581400"/>
          <p14:tracePt t="63078" x="1657350" y="3581400"/>
          <p14:tracePt t="63093" x="1600200" y="3575050"/>
          <p14:tracePt t="63095" x="1555750" y="3568700"/>
          <p14:tracePt t="63108" x="1479550" y="3549650"/>
          <p14:tracePt t="63125" x="1390650" y="3536950"/>
          <p14:tracePt t="63142" x="1301750" y="3524250"/>
          <p14:tracePt t="63158" x="1219200" y="3517900"/>
          <p14:tracePt t="63173" x="1149350" y="3517900"/>
          <p14:tracePt t="63190" x="1079500" y="3517900"/>
          <p14:tracePt t="63206" x="1022350" y="3517900"/>
          <p14:tracePt t="63224" x="977900" y="3517900"/>
          <p14:tracePt t="63240" x="927100" y="3517900"/>
          <p14:tracePt t="63243" x="908050" y="3517900"/>
          <p14:tracePt t="63256" x="889000" y="3517900"/>
          <p14:tracePt t="63273" x="838200" y="3517900"/>
          <p14:tracePt t="63275" x="819150" y="3517900"/>
          <p14:tracePt t="63290" x="781050" y="3517900"/>
          <p14:tracePt t="63307" x="749300" y="3517900"/>
          <p14:tracePt t="63325" x="730250" y="3517900"/>
          <p14:tracePt t="63341" x="723900" y="3517900"/>
          <p14:tracePt t="63357" x="717550" y="3517900"/>
          <p14:tracePt t="63374" x="711200" y="3517900"/>
          <p14:tracePt t="63390" x="711200" y="3524250"/>
          <p14:tracePt t="63407" x="704850" y="3530600"/>
          <p14:tracePt t="63424" x="698500" y="3543300"/>
          <p14:tracePt t="63440" x="692150" y="3556000"/>
          <p14:tracePt t="63457" x="679450" y="3587750"/>
          <p14:tracePt t="63473" x="666750" y="3613150"/>
          <p14:tracePt t="63476" x="660400" y="3632200"/>
          <p14:tracePt t="63490" x="654050" y="3644900"/>
          <p14:tracePt t="63507" x="647700" y="3714750"/>
          <p14:tracePt t="63523" x="641350" y="3752850"/>
          <p14:tracePt t="63540" x="628650" y="3803650"/>
          <p14:tracePt t="63556" x="622300" y="3835400"/>
          <p14:tracePt t="63573" x="609600" y="3879850"/>
          <p14:tracePt t="63590" x="609600" y="3905250"/>
          <p14:tracePt t="63606" x="609600" y="3943350"/>
          <p14:tracePt t="63623" x="609600" y="3962400"/>
          <p14:tracePt t="63641" x="609600" y="3981450"/>
          <p14:tracePt t="63644" x="609600" y="3987800"/>
          <p14:tracePt t="63659" x="609600" y="3994150"/>
          <p14:tracePt t="63673" x="609600" y="4000500"/>
          <p14:tracePt t="63690" x="609600" y="4006850"/>
          <p14:tracePt t="63706" x="609600" y="4019550"/>
          <p14:tracePt t="63739" x="609600" y="4025900"/>
          <p14:tracePt t="63756" x="609600" y="4038600"/>
          <p14:tracePt t="63773" x="609600" y="4051300"/>
          <p14:tracePt t="63789" x="622300" y="4076700"/>
          <p14:tracePt t="63806" x="641350" y="4095750"/>
          <p14:tracePt t="63825" x="660400" y="4114800"/>
          <p14:tracePt t="63828" x="673100" y="4127500"/>
          <p14:tracePt t="63841" x="692150" y="4140200"/>
          <p14:tracePt t="63858" x="749300" y="4165600"/>
          <p14:tracePt t="63875" x="908050" y="4229100"/>
          <p14:tracePt t="63890" x="977900" y="4248150"/>
          <p14:tracePt t="63907" x="1231900" y="4298950"/>
          <p14:tracePt t="63924" x="1409700" y="4337050"/>
          <p14:tracePt t="63940" x="1581150" y="4368800"/>
          <p14:tracePt t="63956" x="1784350" y="4413250"/>
          <p14:tracePt t="63973" x="2025650" y="4451350"/>
          <p14:tracePt t="63990" x="2413000" y="4495800"/>
          <p14:tracePt t="64006" x="2952750" y="4578350"/>
          <p14:tracePt t="64023" x="3556000" y="4648200"/>
          <p14:tracePt t="64040" x="4191000" y="4692650"/>
          <p14:tracePt t="64058" x="4749800" y="4692650"/>
          <p14:tracePt t="64062" x="4965700" y="4692650"/>
          <p14:tracePt t="64074" x="5118100" y="4692650"/>
          <p14:tracePt t="64092" x="5283200" y="4692650"/>
          <p14:tracePt t="64096" x="5340350" y="4692650"/>
          <p14:tracePt t="64108" x="5397500" y="4692650"/>
          <p14:tracePt t="64124" x="5429250" y="4692650"/>
          <p14:tracePt t="64142" x="5480050" y="4692650"/>
          <p14:tracePt t="64156" x="5543550" y="4692650"/>
          <p14:tracePt t="64174" x="5581650" y="4692650"/>
          <p14:tracePt t="64190" x="5594350" y="4692650"/>
          <p14:tracePt t="64239" x="5600700" y="4692650"/>
          <p14:tracePt t="64246" x="5607050" y="4692650"/>
          <p14:tracePt t="64256" x="5613400" y="4692650"/>
          <p14:tracePt t="64273" x="5638800" y="4692650"/>
          <p14:tracePt t="64290" x="5689600" y="4686300"/>
          <p14:tracePt t="64292" x="5721350" y="4679950"/>
          <p14:tracePt t="64307" x="5791200" y="4660900"/>
          <p14:tracePt t="64324" x="5861050" y="4648200"/>
          <p14:tracePt t="64341" x="5930900" y="4635500"/>
          <p14:tracePt t="64357" x="6007100" y="4622800"/>
          <p14:tracePt t="64373" x="6096000" y="4597400"/>
          <p14:tracePt t="64391" x="6229350" y="4572000"/>
          <p14:tracePt t="64406" x="6350000" y="4527550"/>
          <p14:tracePt t="64423" x="6464300" y="4476750"/>
          <p14:tracePt t="64439" x="6534150" y="4445000"/>
          <p14:tracePt t="64456" x="6572250" y="4432300"/>
          <p14:tracePt t="64473" x="6584950" y="4419600"/>
          <p14:tracePt t="64476" x="6591300" y="4413250"/>
          <p14:tracePt t="64494" x="6604000" y="4400550"/>
          <p14:tracePt t="64507" x="6604000" y="4387850"/>
          <p14:tracePt t="64523" x="6610350" y="4356100"/>
          <p14:tracePt t="64539" x="6616700" y="4337050"/>
          <p14:tracePt t="64556" x="6623050" y="4305300"/>
          <p14:tracePt t="64573" x="6623050" y="4279900"/>
          <p14:tracePt t="64592" x="6623050" y="4241800"/>
          <p14:tracePt t="64595" x="6623050" y="4235450"/>
          <p14:tracePt t="64607" x="6623050" y="4216400"/>
          <p14:tracePt t="64623" x="6623050" y="4184650"/>
          <p14:tracePt t="64641" x="6623050" y="4146550"/>
          <p14:tracePt t="64657" x="6623050" y="4102100"/>
          <p14:tracePt t="64660" x="6616700" y="4083050"/>
          <p14:tracePt t="64673" x="6610350" y="4057650"/>
          <p14:tracePt t="64689" x="6604000" y="4025900"/>
          <p14:tracePt t="64691" x="6597650" y="4006850"/>
          <p14:tracePt t="64706" x="6591300" y="3962400"/>
          <p14:tracePt t="64723" x="6578600" y="3943350"/>
          <p14:tracePt t="64739" x="6565900" y="3930650"/>
          <p14:tracePt t="64756" x="6565900" y="3924300"/>
          <p14:tracePt t="64773" x="6565900" y="3911600"/>
          <p14:tracePt t="64789" x="6559550" y="3905250"/>
          <p14:tracePt t="64806" x="6553200" y="3898900"/>
          <p14:tracePt t="64823" x="6546850" y="3892550"/>
          <p14:tracePt t="64839" x="6527800" y="3886200"/>
          <p14:tracePt t="64857" x="6489700" y="3873500"/>
          <p14:tracePt t="64859" x="6464300" y="3867150"/>
          <p14:tracePt t="64873" x="6438900" y="3860800"/>
          <p14:tracePt t="64890" x="6369050" y="3848100"/>
          <p14:tracePt t="64892" x="6337300" y="3841750"/>
          <p14:tracePt t="64907" x="6248400" y="3829050"/>
          <p14:tracePt t="64922" x="6146800" y="3810000"/>
          <p14:tracePt t="64940" x="6026150" y="3784600"/>
          <p14:tracePt t="64956" x="5905500" y="3765550"/>
          <p14:tracePt t="64973" x="5816600" y="3746500"/>
          <p14:tracePt t="64989" x="5772150" y="3740150"/>
          <p14:tracePt t="65006" x="5740400" y="3740150"/>
          <p14:tracePt t="65023" x="5715000" y="3740150"/>
          <p14:tracePt t="65039" x="5702300" y="3740150"/>
          <p14:tracePt t="65043" x="5695950" y="3740150"/>
          <p14:tracePt t="65074" x="5689600" y="3740150"/>
          <p14:tracePt t="65396" x="0" y="0"/>
        </p14:tracePtLst>
        <p14:tracePtLst>
          <p14:tracePt t="71605" x="4813300" y="5092700"/>
          <p14:tracePt t="71720" x="4826000" y="5092700"/>
          <p14:tracePt t="71726" x="4851400" y="5092700"/>
          <p14:tracePt t="71737" x="4883150" y="5092700"/>
          <p14:tracePt t="71755" x="5041900" y="5092700"/>
          <p14:tracePt t="71771" x="5200650" y="5092700"/>
          <p14:tracePt t="71787" x="5391150" y="5092700"/>
          <p14:tracePt t="71804" x="5568950" y="5092700"/>
          <p14:tracePt t="71821" x="5708650" y="5092700"/>
          <p14:tracePt t="71837" x="5772150" y="5092700"/>
          <p14:tracePt t="71856" x="5810250" y="5092700"/>
          <p14:tracePt t="71861" x="5816600" y="5092700"/>
          <p14:tracePt t="71872" x="5835650" y="5092700"/>
          <p14:tracePt t="71889" x="5854700" y="5092700"/>
          <p14:tracePt t="71906" x="5892800" y="5099050"/>
          <p14:tracePt t="71909" x="5899150" y="5099050"/>
          <p14:tracePt t="71921" x="5911850" y="5099050"/>
          <p14:tracePt t="71940" x="5943600" y="5099050"/>
          <p14:tracePt t="71954" x="5949950" y="5099050"/>
          <p14:tracePt t="71971" x="5956300" y="5099050"/>
          <p14:tracePt t="72238" x="5949950" y="5099050"/>
          <p14:tracePt t="72246" x="5937250" y="5099050"/>
          <p14:tracePt t="72253" x="5911850" y="5099050"/>
          <p14:tracePt t="72270" x="5835650" y="5099050"/>
          <p14:tracePt t="72287" x="5721350" y="5099050"/>
          <p14:tracePt t="72303" x="5594350" y="5099050"/>
          <p14:tracePt t="72320" x="5454650" y="5099050"/>
          <p14:tracePt t="72336" x="5334000" y="5099050"/>
          <p14:tracePt t="72354" x="5187950" y="5099050"/>
          <p14:tracePt t="72371" x="5080000" y="5092700"/>
          <p14:tracePt t="72387" x="4978400" y="5067300"/>
          <p14:tracePt t="72404" x="4895850" y="5054600"/>
          <p14:tracePt t="72420" x="4870450" y="5054600"/>
          <p14:tracePt t="72437" x="4864100" y="5054600"/>
          <p14:tracePt t="72502" x="4870450" y="5054600"/>
          <p14:tracePt t="72508" x="4889500" y="5054600"/>
          <p14:tracePt t="72520" x="4908550" y="5054600"/>
          <p14:tracePt t="72537" x="5016500" y="5054600"/>
          <p14:tracePt t="72542" x="5092700" y="5073650"/>
          <p14:tracePt t="72554" x="5187950" y="5092700"/>
          <p14:tracePt t="72571" x="5581650" y="5168900"/>
          <p14:tracePt t="72587" x="5772150" y="5194300"/>
          <p14:tracePt t="72603" x="5880100" y="5194300"/>
          <p14:tracePt t="72621" x="5905500" y="5194300"/>
          <p14:tracePt t="72638" x="5911850" y="5194300"/>
          <p14:tracePt t="73043" x="0" y="0"/>
        </p14:tracePtLst>
        <p14:tracePtLst>
          <p14:tracePt t="105383" x="8286750" y="4641850"/>
          <p14:tracePt t="105471" x="8293100" y="4641850"/>
          <p14:tracePt t="105487" x="8331200" y="4641850"/>
          <p14:tracePt t="105498" x="8350250" y="4641850"/>
          <p14:tracePt t="105501" x="8382000" y="4641850"/>
          <p14:tracePt t="105509" x="8420100" y="4641850"/>
          <p14:tracePt t="105527" x="8496300" y="4641850"/>
          <p14:tracePt t="105533" x="8547100" y="4641850"/>
          <p14:tracePt t="105543" x="8610600" y="4641850"/>
          <p14:tracePt t="105560" x="8724900" y="4641850"/>
          <p14:tracePt t="105566" x="8782050" y="4641850"/>
          <p14:tracePt t="105577" x="8832850" y="4641850"/>
          <p14:tracePt t="105593" x="8921750" y="4641850"/>
          <p14:tracePt t="105596" x="8953500" y="4641850"/>
          <p14:tracePt t="105610" x="8985250" y="4641850"/>
          <p14:tracePt t="105612" x="9010650" y="4641850"/>
          <p14:tracePt t="105626" x="9042400" y="4641850"/>
          <p14:tracePt t="105643" x="9061450" y="4641850"/>
          <p14:tracePt t="105659" x="9086850" y="4641850"/>
          <p14:tracePt t="105675" x="9105900" y="4641850"/>
          <p14:tracePt t="105692" x="9118600" y="4641850"/>
          <p14:tracePt t="105709" x="9137650" y="4641850"/>
          <p14:tracePt t="105726" x="9163050" y="4641850"/>
          <p14:tracePt t="105742" x="9201150" y="4641850"/>
          <p14:tracePt t="105759" x="9232900" y="4641850"/>
          <p14:tracePt t="105776" x="9277350" y="4641850"/>
          <p14:tracePt t="105780" x="9296400" y="4641850"/>
          <p14:tracePt t="105794" x="9328150" y="4641850"/>
          <p14:tracePt t="105810" x="9398000" y="4641850"/>
          <p14:tracePt t="105813" x="9436100" y="4641850"/>
          <p14:tracePt t="105826" x="9537700" y="4641850"/>
          <p14:tracePt t="105844" x="9639300" y="4641850"/>
          <p14:tracePt t="105859" x="9747250" y="4641850"/>
          <p14:tracePt t="105876" x="9836150" y="4641850"/>
          <p14:tracePt t="105892" x="9899650" y="4641850"/>
          <p14:tracePt t="105909" x="9950450" y="4641850"/>
          <p14:tracePt t="105925" x="9982200" y="4641850"/>
          <p14:tracePt t="105942" x="10001250" y="4635500"/>
          <p14:tracePt t="105959" x="10013950" y="4635500"/>
          <p14:tracePt t="105975" x="10026650" y="4629150"/>
          <p14:tracePt t="105992" x="10052050" y="4622800"/>
          <p14:tracePt t="106008" x="10083800" y="4610100"/>
          <p14:tracePt t="106025" x="10121900" y="4603750"/>
          <p14:tracePt t="106028" x="10147300" y="4597400"/>
          <p14:tracePt t="106043" x="10217150" y="4572000"/>
          <p14:tracePt t="106059" x="10280650" y="4546600"/>
          <p14:tracePt t="106076" x="10344150" y="4521200"/>
          <p14:tracePt t="106092" x="10407650" y="4476750"/>
          <p14:tracePt t="106109" x="10471150" y="4432300"/>
          <p14:tracePt t="106125" x="10534650" y="4381500"/>
          <p14:tracePt t="106142" x="10579100" y="4349750"/>
          <p14:tracePt t="106158" x="10617200" y="4324350"/>
          <p14:tracePt t="106175" x="10642600" y="4292600"/>
          <p14:tracePt t="106192" x="10661650" y="4254500"/>
          <p14:tracePt t="106209" x="10687050" y="4210050"/>
          <p14:tracePt t="106211" x="10693400" y="4191000"/>
          <p14:tracePt t="106225" x="10706100" y="4171950"/>
          <p14:tracePt t="106226" x="10718800" y="4152900"/>
          <p14:tracePt t="106242" x="10731500" y="4133850"/>
          <p14:tracePt t="106258" x="10756900" y="4083050"/>
          <p14:tracePt t="106275" x="10763250" y="4044950"/>
          <p14:tracePt t="106292" x="10769600" y="4019550"/>
          <p14:tracePt t="106309" x="10775950" y="4000500"/>
          <p14:tracePt t="106326" x="10775950" y="3975100"/>
          <p14:tracePt t="106342" x="10775950" y="3956050"/>
          <p14:tracePt t="106358" x="10769600" y="3924300"/>
          <p14:tracePt t="106375" x="10756900" y="3886200"/>
          <p14:tracePt t="106392" x="10712450" y="3835400"/>
          <p14:tracePt t="106408" x="10629900" y="3771900"/>
          <p14:tracePt t="106411" x="10579100" y="3740150"/>
          <p14:tracePt t="106425" x="10521950" y="3708400"/>
          <p14:tracePt t="106442" x="10407650" y="3638550"/>
          <p14:tracePt t="106443" x="10350500" y="3613150"/>
          <p14:tracePt t="106458" x="10217150" y="3568700"/>
          <p14:tracePt t="106475" x="10083800" y="3517900"/>
          <p14:tracePt t="106492" x="9931400" y="3467100"/>
          <p14:tracePt t="106508" x="9766300" y="3429000"/>
          <p14:tracePt t="106526" x="9639300" y="3397250"/>
          <p14:tracePt t="106542" x="9525000" y="3384550"/>
          <p14:tracePt t="106559" x="9461500" y="3371850"/>
          <p14:tracePt t="106575" x="9385300" y="3371850"/>
          <p14:tracePt t="106593" x="9296400" y="3371850"/>
          <p14:tracePt t="106596" x="9251950" y="3371850"/>
          <p14:tracePt t="106609" x="9201150" y="3371850"/>
          <p14:tracePt t="106626" x="9093200" y="3371850"/>
          <p14:tracePt t="106641" x="8985250" y="3371850"/>
          <p14:tracePt t="106643" x="8921750" y="3371850"/>
          <p14:tracePt t="106658" x="8826500" y="3371850"/>
          <p14:tracePt t="106675" x="8731250" y="3384550"/>
          <p14:tracePt t="106692" x="8661400" y="3397250"/>
          <p14:tracePt t="106708" x="8610600" y="3409950"/>
          <p14:tracePt t="106725" x="8559800" y="3429000"/>
          <p14:tracePt t="106742" x="8509000" y="3448050"/>
          <p14:tracePt t="106758" x="8464550" y="3473450"/>
          <p14:tracePt t="106775" x="8420100" y="3498850"/>
          <p14:tracePt t="106792" x="8388350" y="3524250"/>
          <p14:tracePt t="106809" x="8350250" y="3543300"/>
          <p14:tracePt t="106812" x="8337550" y="3549650"/>
          <p14:tracePt t="106825" x="8337550" y="3562350"/>
          <p14:tracePt t="106829" x="8324850" y="3575050"/>
          <p14:tracePt t="106842" x="8312150" y="3594100"/>
          <p14:tracePt t="106859" x="8299450" y="3613150"/>
          <p14:tracePt t="106876" x="8293100" y="3638550"/>
          <p14:tracePt t="106892" x="8286750" y="3657600"/>
          <p14:tracePt t="106909" x="8280400" y="3702050"/>
          <p14:tracePt t="106925" x="8274050" y="3727450"/>
          <p14:tracePt t="106943" x="8267700" y="3759200"/>
          <p14:tracePt t="106959" x="8261350" y="3784600"/>
          <p14:tracePt t="106975" x="8261350" y="3797300"/>
          <p14:tracePt t="106992" x="8255000" y="3822700"/>
          <p14:tracePt t="107008" x="8255000" y="3835400"/>
          <p14:tracePt t="107011" x="8255000" y="3841750"/>
          <p14:tracePt t="107027" x="8255000" y="3860800"/>
          <p14:tracePt t="107043" x="8255000" y="3867150"/>
          <p14:tracePt t="107060" x="8255000" y="3892550"/>
          <p14:tracePt t="107076" x="8255000" y="3911600"/>
          <p14:tracePt t="107095" x="8255000" y="3930650"/>
          <p14:tracePt t="107110" x="8255000" y="3949700"/>
          <p14:tracePt t="107126" x="8255000" y="3981450"/>
          <p14:tracePt t="107144" x="8255000" y="3994150"/>
          <p14:tracePt t="107160" x="8261350" y="4013200"/>
          <p14:tracePt t="107175" x="8267700" y="4038600"/>
          <p14:tracePt t="107179" x="8267700" y="4044950"/>
          <p14:tracePt t="107192" x="8274050" y="4064000"/>
          <p14:tracePt t="107208" x="8280400" y="4083050"/>
          <p14:tracePt t="107225" x="8286750" y="4108450"/>
          <p14:tracePt t="107228" x="8293100" y="4121150"/>
          <p14:tracePt t="107242" x="8299450" y="4140200"/>
          <p14:tracePt t="107259" x="8331200" y="4191000"/>
          <p14:tracePt t="107275" x="8356600" y="4229100"/>
          <p14:tracePt t="107293" x="8375650" y="4260850"/>
          <p14:tracePt t="107309" x="8401050" y="4298950"/>
          <p14:tracePt t="107326" x="8432800" y="4330700"/>
          <p14:tracePt t="107342" x="8470900" y="4349750"/>
          <p14:tracePt t="107360" x="8515350" y="4368800"/>
          <p14:tracePt t="107376" x="8585200" y="4394200"/>
          <p14:tracePt t="107380" x="8623300" y="4400550"/>
          <p14:tracePt t="107392" x="8674100" y="4406900"/>
          <p14:tracePt t="107408" x="8807450" y="4438650"/>
          <p14:tracePt t="107425" x="8966200" y="4464050"/>
          <p14:tracePt t="107428" x="9055100" y="4470400"/>
          <p14:tracePt t="107442" x="9118600" y="4470400"/>
          <p14:tracePt t="107459" x="9359900" y="4470400"/>
          <p14:tracePt t="107474" x="9505950" y="4470400"/>
          <p14:tracePt t="107491" x="9658350" y="4470400"/>
          <p14:tracePt t="107508" x="9785350" y="4470400"/>
          <p14:tracePt t="107525" x="9899650" y="4470400"/>
          <p14:tracePt t="107542" x="10026650" y="4470400"/>
          <p14:tracePt t="107559" x="10160000" y="4457700"/>
          <p14:tracePt t="107575" x="10287000" y="4432300"/>
          <p14:tracePt t="107594" x="10401300" y="4406900"/>
          <p14:tracePt t="107596" x="10445750" y="4394200"/>
          <p14:tracePt t="107609" x="10483850" y="4375150"/>
          <p14:tracePt t="107625" x="10541000" y="4349750"/>
          <p14:tracePt t="107628" x="10560050" y="4337050"/>
          <p14:tracePt t="107641" x="10579100" y="4324350"/>
          <p14:tracePt t="107658" x="10617200" y="4286250"/>
          <p14:tracePt t="107674" x="10636250" y="4254500"/>
          <p14:tracePt t="107691" x="10655300" y="4222750"/>
          <p14:tracePt t="107708" x="10668000" y="4184650"/>
          <p14:tracePt t="107725" x="10674350" y="4159250"/>
          <p14:tracePt t="107741" x="10680700" y="4114800"/>
          <p14:tracePt t="107758" x="10680700" y="4076700"/>
          <p14:tracePt t="107775" x="10680700" y="4038600"/>
          <p14:tracePt t="107793" x="10674350" y="3994150"/>
          <p14:tracePt t="107797" x="10668000" y="3975100"/>
          <p14:tracePt t="107810" x="10661650" y="3956050"/>
          <p14:tracePt t="107814" x="10655300" y="3937000"/>
          <p14:tracePt t="107827" x="10642600" y="3905250"/>
          <p14:tracePt t="107843" x="10636250" y="3886200"/>
          <p14:tracePt t="107860" x="10617200" y="3829050"/>
          <p14:tracePt t="107876" x="10579100" y="3790950"/>
          <p14:tracePt t="107892" x="10528300" y="3740150"/>
          <p14:tracePt t="107908" x="10452100" y="3689350"/>
          <p14:tracePt t="107925" x="10363200" y="3644900"/>
          <p14:tracePt t="107942" x="10248900" y="3594100"/>
          <p14:tracePt t="107958" x="10121900" y="3543300"/>
          <p14:tracePt t="107975" x="10007600" y="3498850"/>
          <p14:tracePt t="107991" x="9886950" y="3454400"/>
          <p14:tracePt t="107996" x="9829800" y="3441700"/>
          <p14:tracePt t="108008" x="9766300" y="3422650"/>
          <p14:tracePt t="108025" x="9664700" y="3397250"/>
          <p14:tracePt t="108028" x="9613900" y="3390900"/>
          <p14:tracePt t="108044" x="9569450" y="3384550"/>
          <p14:tracePt t="108060" x="9455150" y="3378200"/>
          <p14:tracePt t="108076" x="9378950" y="3378200"/>
          <p14:tracePt t="108094" x="9283700" y="3378200"/>
          <p14:tracePt t="108108" x="9194800" y="3390900"/>
          <p14:tracePt t="108125" x="9093200" y="3409950"/>
          <p14:tracePt t="108142" x="8978900" y="3422650"/>
          <p14:tracePt t="108158" x="8864600" y="3448050"/>
          <p14:tracePt t="108175" x="8763000" y="3473450"/>
          <p14:tracePt t="108191" x="8674100" y="3492500"/>
          <p14:tracePt t="108208" x="8597900" y="3511550"/>
          <p14:tracePt t="108213" x="8559800" y="3517900"/>
          <p14:tracePt t="108225" x="8528050" y="3524250"/>
          <p14:tracePt t="108241" x="8458200" y="3549650"/>
          <p14:tracePt t="108259" x="8350250" y="3594100"/>
          <p14:tracePt t="108275" x="8274050" y="3625850"/>
          <p14:tracePt t="108292" x="8204200" y="3651250"/>
          <p14:tracePt t="108310" x="8147050" y="3695700"/>
          <p14:tracePt t="108324" x="8077200" y="3721100"/>
          <p14:tracePt t="108342" x="8026400" y="3746500"/>
          <p14:tracePt t="108357" x="7981950" y="3771900"/>
          <p14:tracePt t="108375" x="7943850" y="3803650"/>
          <p14:tracePt t="108391" x="7912100" y="3835400"/>
          <p14:tracePt t="108408" x="7893050" y="3867150"/>
          <p14:tracePt t="108424" x="7880350" y="3917950"/>
          <p14:tracePt t="108441" x="7874000" y="3956050"/>
          <p14:tracePt t="108444" x="7874000" y="3981450"/>
          <p14:tracePt t="108458" x="7874000" y="4013200"/>
          <p14:tracePt t="108474" x="7874000" y="4057650"/>
          <p14:tracePt t="108491" x="7874000" y="4095750"/>
          <p14:tracePt t="108508" x="7886700" y="4127500"/>
          <p14:tracePt t="108524" x="7899400" y="4159250"/>
          <p14:tracePt t="108542" x="7924800" y="4197350"/>
          <p14:tracePt t="108558" x="7969250" y="4241800"/>
          <p14:tracePt t="108575" x="8045450" y="4298950"/>
          <p14:tracePt t="108592" x="8140700" y="4362450"/>
          <p14:tracePt t="108595" x="8197850" y="4387850"/>
          <p14:tracePt t="108608" x="8280400" y="4419600"/>
          <p14:tracePt t="108625" x="8439150" y="4470400"/>
          <p14:tracePt t="108628" x="8528050" y="4489450"/>
          <p14:tracePt t="108641" x="8604250" y="4502150"/>
          <p14:tracePt t="108658" x="8763000" y="4540250"/>
          <p14:tracePt t="108674" x="8991600" y="4572000"/>
          <p14:tracePt t="108691" x="9137650" y="4572000"/>
          <p14:tracePt t="108708" x="9309100" y="4572000"/>
          <p14:tracePt t="108724" x="9474200" y="4572000"/>
          <p14:tracePt t="108741" x="9645650" y="4572000"/>
          <p14:tracePt t="108758" x="9791700" y="4572000"/>
          <p14:tracePt t="108774" x="9918700" y="4572000"/>
          <p14:tracePt t="108792" x="10026650" y="4572000"/>
          <p14:tracePt t="108795" x="10071100" y="4572000"/>
          <p14:tracePt t="108809" x="10115550" y="4572000"/>
          <p14:tracePt t="108826" x="10172700" y="4559300"/>
          <p14:tracePt t="108843" x="10210800" y="4540250"/>
          <p14:tracePt t="108859" x="10248900" y="4514850"/>
          <p14:tracePt t="108874" x="10331450" y="4476750"/>
          <p14:tracePt t="108891" x="10375900" y="4451350"/>
          <p14:tracePt t="108908" x="10407650" y="4425950"/>
          <p14:tracePt t="108924" x="10439400" y="4406900"/>
          <p14:tracePt t="108941" x="10452100" y="4381500"/>
          <p14:tracePt t="108958" x="10458450" y="4362450"/>
          <p14:tracePt t="108974" x="10471150" y="4330700"/>
          <p14:tracePt t="108991" x="10483850" y="4305300"/>
          <p14:tracePt t="109007" x="10496550" y="4279900"/>
          <p14:tracePt t="109024" x="10502900" y="4241800"/>
          <p14:tracePt t="109028" x="10509250" y="4229100"/>
          <p14:tracePt t="109041" x="10521950" y="4216400"/>
          <p14:tracePt t="109059" x="10528300" y="4184650"/>
          <p14:tracePt t="109075" x="10528300" y="4165600"/>
          <p14:tracePt t="109091" x="10528300" y="4152900"/>
          <p14:tracePt t="109108" x="10534650" y="4133850"/>
          <p14:tracePt t="109125" x="10534650" y="4114800"/>
          <p14:tracePt t="109141" x="10534650" y="4095750"/>
          <p14:tracePt t="109157" x="10534650" y="4070350"/>
          <p14:tracePt t="109174" x="10534650" y="4044950"/>
          <p14:tracePt t="109191" x="10521950" y="4006850"/>
          <p14:tracePt t="109207" x="10509250" y="3968750"/>
          <p14:tracePt t="109224" x="10502900" y="3937000"/>
          <p14:tracePt t="109241" x="10477500" y="3892550"/>
          <p14:tracePt t="109257" x="10452100" y="3848100"/>
          <p14:tracePt t="109259" x="10439400" y="3822700"/>
          <p14:tracePt t="109274" x="10394950" y="3784600"/>
          <p14:tracePt t="109291" x="10337800" y="3740150"/>
          <p14:tracePt t="109308" x="10242550" y="3702050"/>
          <p14:tracePt t="109324" x="10140950" y="3663950"/>
          <p14:tracePt t="109341" x="10033000" y="3632200"/>
          <p14:tracePt t="109358" x="9912350" y="3606800"/>
          <p14:tracePt t="109375" x="9791700" y="3575050"/>
          <p14:tracePt t="109392" x="9645650" y="3549650"/>
          <p14:tracePt t="109407" x="9505950" y="3524250"/>
          <p14:tracePt t="109424" x="9398000" y="3511550"/>
          <p14:tracePt t="109441" x="9309100" y="3511550"/>
          <p14:tracePt t="109443" x="9271000" y="3511550"/>
          <p14:tracePt t="109457" x="9226550" y="3511550"/>
          <p14:tracePt t="109474" x="9074150" y="3511550"/>
          <p14:tracePt t="109490" x="8966200" y="3511550"/>
          <p14:tracePt t="109507" x="8839200" y="3530600"/>
          <p14:tracePt t="109524" x="8718550" y="3556000"/>
          <p14:tracePt t="109541" x="8636000" y="3568700"/>
          <p14:tracePt t="109557" x="8578850" y="3587750"/>
          <p14:tracePt t="109574" x="8540750" y="3600450"/>
          <p14:tracePt t="109592" x="8521700" y="3613150"/>
          <p14:tracePt t="109608" x="8496300" y="3625850"/>
          <p14:tracePt t="109624" x="8458200" y="3651250"/>
          <p14:tracePt t="109626" x="8439150" y="3663950"/>
          <p14:tracePt t="109640" x="8420100" y="3683000"/>
          <p14:tracePt t="109657" x="8388350" y="3721100"/>
          <p14:tracePt t="109674" x="8350250" y="3759200"/>
          <p14:tracePt t="109690" x="8337550" y="3778250"/>
          <p14:tracePt t="109707" x="8331200" y="3803650"/>
          <p14:tracePt t="109724" x="8318500" y="3816350"/>
          <p14:tracePt t="109740" x="8305800" y="3835400"/>
          <p14:tracePt t="109757" x="8299450" y="3860800"/>
          <p14:tracePt t="109774" x="8286750" y="3879850"/>
          <p14:tracePt t="109790" x="8280400" y="3917950"/>
          <p14:tracePt t="109808" x="8274050" y="3949700"/>
          <p14:tracePt t="109824" x="8274050" y="3968750"/>
          <p14:tracePt t="109841" x="8274050" y="3994150"/>
          <p14:tracePt t="109843" x="8267700" y="4006850"/>
          <p14:tracePt t="109857" x="8267700" y="4013200"/>
          <p14:tracePt t="109875" x="8261350" y="4044950"/>
          <p14:tracePt t="109890" x="8261350" y="4057650"/>
          <p14:tracePt t="109907" x="8261350" y="4076700"/>
          <p14:tracePt t="109924" x="8261350" y="4108450"/>
          <p14:tracePt t="109940" x="8261350" y="4127500"/>
          <p14:tracePt t="109957" x="8261350" y="4152900"/>
          <p14:tracePt t="109974" x="8267700" y="4191000"/>
          <p14:tracePt t="109990" x="8280400" y="4222750"/>
          <p14:tracePt t="110007" x="8305800" y="4260850"/>
          <p14:tracePt t="110024" x="8331200" y="4292600"/>
          <p14:tracePt t="110041" x="8388350" y="4337050"/>
          <p14:tracePt t="110043" x="8439150" y="4368800"/>
          <p14:tracePt t="110059" x="8483600" y="4394200"/>
          <p14:tracePt t="110075" x="8693150" y="4476750"/>
          <p14:tracePt t="110091" x="8845550" y="4508500"/>
          <p14:tracePt t="110108" x="9010650" y="4546600"/>
          <p14:tracePt t="110125" x="9175750" y="4559300"/>
          <p14:tracePt t="110141" x="9334500" y="4559300"/>
          <p14:tracePt t="110157" x="9486900" y="4559300"/>
          <p14:tracePt t="110174" x="9632950" y="4559300"/>
          <p14:tracePt t="110190" x="9759950" y="4559300"/>
          <p14:tracePt t="110207" x="9874250" y="4559300"/>
          <p14:tracePt t="110224" x="10007600" y="4559300"/>
          <p14:tracePt t="110226" x="10052050" y="4552950"/>
          <p14:tracePt t="110241" x="10102850" y="4546600"/>
          <p14:tracePt t="110257" x="10185400" y="4527550"/>
          <p14:tracePt t="110274" x="10255250" y="4514850"/>
          <p14:tracePt t="110291" x="10299700" y="4495800"/>
          <p14:tracePt t="110308" x="10350500" y="4470400"/>
          <p14:tracePt t="110325" x="10414000" y="4445000"/>
          <p14:tracePt t="110341" x="10471150" y="4419600"/>
          <p14:tracePt t="110358" x="10528300" y="4394200"/>
          <p14:tracePt t="110374" x="10560050" y="4368800"/>
          <p14:tracePt t="110390" x="10579100" y="4349750"/>
          <p14:tracePt t="110407" x="10598150" y="4330700"/>
          <p14:tracePt t="110424" x="10604500" y="4311650"/>
          <p14:tracePt t="110441" x="10623550" y="4286250"/>
          <p14:tracePt t="110444" x="10629900" y="4273550"/>
          <p14:tracePt t="110457" x="10636250" y="4267200"/>
          <p14:tracePt t="110474" x="10648950" y="4222750"/>
          <p14:tracePt t="110490" x="10648950" y="4191000"/>
          <p14:tracePt t="110507" x="10648950" y="4159250"/>
          <p14:tracePt t="110524" x="10655300" y="4127500"/>
          <p14:tracePt t="110540" x="10655300" y="4083050"/>
          <p14:tracePt t="110558" x="10655300" y="4057650"/>
          <p14:tracePt t="110575" x="10642600" y="4013200"/>
          <p14:tracePt t="110591" x="10629900" y="3981450"/>
          <p14:tracePt t="110596" x="10617200" y="3962400"/>
          <p14:tracePt t="110608" x="10604500" y="3943350"/>
          <p14:tracePt t="110625" x="10566400" y="3898900"/>
          <p14:tracePt t="110640" x="10509250" y="3848100"/>
          <p14:tracePt t="110643" x="10464800" y="3829050"/>
          <p14:tracePt t="110657" x="10414000" y="3803650"/>
          <p14:tracePt t="110674" x="10299700" y="3752850"/>
          <p14:tracePt t="110675" x="10242550" y="3727450"/>
          <p14:tracePt t="110691" x="10115550" y="3695700"/>
          <p14:tracePt t="110707" x="9994900" y="3670300"/>
          <p14:tracePt t="110724" x="9880600" y="3651250"/>
          <p14:tracePt t="110740" x="9753600" y="3625850"/>
          <p14:tracePt t="110757" x="9632950" y="3606800"/>
          <p14:tracePt t="110774" x="9512300" y="3594100"/>
          <p14:tracePt t="110790" x="9436100" y="3594100"/>
          <p14:tracePt t="110808" x="9359900" y="3594100"/>
          <p14:tracePt t="110812" x="9328150" y="3594100"/>
          <p14:tracePt t="110824" x="9283700" y="3594100"/>
          <p14:tracePt t="110841" x="9201150" y="3594100"/>
          <p14:tracePt t="110857" x="9112250" y="3594100"/>
          <p14:tracePt t="110859" x="9061450" y="3594100"/>
          <p14:tracePt t="110874" x="8966200" y="3594100"/>
          <p14:tracePt t="110891" x="8864600" y="3594100"/>
          <p14:tracePt t="110907" x="8794750" y="3606800"/>
          <p14:tracePt t="110924" x="8743950" y="3632200"/>
          <p14:tracePt t="110940" x="8699500" y="3651250"/>
          <p14:tracePt t="110957" x="8674100" y="3670300"/>
          <p14:tracePt t="110973" x="8648700" y="3683000"/>
          <p14:tracePt t="110995" x="8636000" y="3702050"/>
          <p14:tracePt t="111007" x="8616950" y="3727450"/>
          <p14:tracePt t="111023" x="8597900" y="3759200"/>
          <p14:tracePt t="111040" x="8585200" y="3803650"/>
          <p14:tracePt t="111045" x="8585200" y="3822700"/>
          <p14:tracePt t="111057" x="8578850" y="3841750"/>
          <p14:tracePt t="111075" x="8572500" y="3873500"/>
          <p14:tracePt t="111092" x="8572500" y="3892550"/>
          <p14:tracePt t="112283" x="0" y="0"/>
        </p14:tracePtLst>
        <p14:tracePtLst>
          <p14:tracePt t="117017" x="7378700" y="3448050"/>
          <p14:tracePt t="117085" x="7378700" y="3441700"/>
          <p14:tracePt t="117101" x="7391400" y="3441700"/>
          <p14:tracePt t="117110" x="7391400" y="3454400"/>
          <p14:tracePt t="117124" x="7397750" y="3473450"/>
          <p14:tracePt t="117140" x="7442200" y="3556000"/>
          <p14:tracePt t="117156" x="7461250" y="3651250"/>
          <p14:tracePt t="117173" x="7480300" y="3740150"/>
          <p14:tracePt t="117188" x="7493000" y="3829050"/>
          <p14:tracePt t="117205" x="7493000" y="3924300"/>
          <p14:tracePt t="117221" x="7493000" y="4032250"/>
          <p14:tracePt t="117238" x="7493000" y="4140200"/>
          <p14:tracePt t="117255" x="7493000" y="4241800"/>
          <p14:tracePt t="117271" x="7493000" y="4343400"/>
          <p14:tracePt t="117288" x="7493000" y="4438650"/>
          <p14:tracePt t="117292" x="7493000" y="4476750"/>
          <p14:tracePt t="117305" x="7493000" y="4521200"/>
          <p14:tracePt t="117308" x="7493000" y="4552950"/>
          <p14:tracePt t="117321" x="7493000" y="4591050"/>
          <p14:tracePt t="117340" x="7512050" y="4673600"/>
          <p14:tracePt t="117356" x="7518400" y="4705350"/>
          <p14:tracePt t="117372" x="7524750" y="4743450"/>
          <p14:tracePt t="117390" x="7537450" y="4775200"/>
          <p14:tracePt t="117405" x="7543800" y="4813300"/>
          <p14:tracePt t="117423" x="7556500" y="4838700"/>
          <p14:tracePt t="117438" x="7569200" y="4857750"/>
          <p14:tracePt t="117455" x="7575550" y="4864100"/>
          <p14:tracePt t="117472" x="7575550" y="4870450"/>
          <p14:tracePt t="117489" x="7575550" y="4876800"/>
          <p14:tracePt t="117517" x="7575550" y="4883150"/>
          <p14:tracePt t="117572" x="7575550" y="4889500"/>
          <p14:tracePt t="117580" x="7569200" y="4889500"/>
          <p14:tracePt t="117588" x="7556500" y="4889500"/>
          <p14:tracePt t="117606" x="7480300" y="4889500"/>
          <p14:tracePt t="117622" x="7353300" y="4889500"/>
          <p14:tracePt t="117640" x="7194550" y="4889500"/>
          <p14:tracePt t="117643" x="7112000" y="4889500"/>
          <p14:tracePt t="117655" x="7016750" y="4889500"/>
          <p14:tracePt t="117673" x="6794500" y="4889500"/>
          <p14:tracePt t="117675" x="6692900" y="4889500"/>
          <p14:tracePt t="117688" x="6572250" y="4889500"/>
          <p14:tracePt t="117705" x="6375400" y="4889500"/>
          <p14:tracePt t="117721" x="6203950" y="4883150"/>
          <p14:tracePt t="117723" x="6134100" y="4883150"/>
          <p14:tracePt t="117738" x="6007100" y="4883150"/>
          <p14:tracePt t="117755" x="5880100" y="4883150"/>
          <p14:tracePt t="117771" x="5721350" y="4876800"/>
          <p14:tracePt t="117788" x="5524500" y="4851400"/>
          <p14:tracePt t="117805" x="5314950" y="4806950"/>
          <p14:tracePt t="117821" x="5111750" y="4768850"/>
          <p14:tracePt t="117838" x="4959350" y="4743450"/>
          <p14:tracePt t="117855" x="4864100" y="4743450"/>
          <p14:tracePt t="117872" x="4768850" y="4743450"/>
          <p14:tracePt t="117875" x="4711700" y="4743450"/>
          <p14:tracePt t="117889" x="4648200" y="4743450"/>
          <p14:tracePt t="117905" x="4470400" y="4749800"/>
          <p14:tracePt t="117922" x="4279900" y="4775200"/>
          <p14:tracePt t="117925" x="4184650" y="4794250"/>
          <p14:tracePt t="117938" x="3981450" y="4826000"/>
          <p14:tracePt t="117955" x="3778250" y="4845050"/>
          <p14:tracePt t="117971" x="3600450" y="4851400"/>
          <p14:tracePt t="117988" x="3441700" y="4851400"/>
          <p14:tracePt t="118004" x="3289300" y="4851400"/>
          <p14:tracePt t="118021" x="3162300" y="4851400"/>
          <p14:tracePt t="118038" x="3035300" y="4851400"/>
          <p14:tracePt t="118054" x="2908300" y="4851400"/>
          <p14:tracePt t="118071" x="2800350" y="4851400"/>
          <p14:tracePt t="118089" x="2736850" y="4851400"/>
          <p14:tracePt t="118092" x="2711450" y="4851400"/>
          <p14:tracePt t="118105" x="2705100" y="4851400"/>
          <p14:tracePt t="118122" x="2679700" y="4851400"/>
          <p14:tracePt t="118141" x="2641600" y="4845050"/>
          <p14:tracePt t="118156" x="2597150" y="4838700"/>
          <p14:tracePt t="118172" x="2527300" y="4819650"/>
          <p14:tracePt t="118189" x="2425700" y="4806950"/>
          <p14:tracePt t="118205" x="2286000" y="4775200"/>
          <p14:tracePt t="118221" x="2120900" y="4737100"/>
          <p14:tracePt t="118238" x="1962150" y="4711700"/>
          <p14:tracePt t="118254" x="1822450" y="4686300"/>
          <p14:tracePt t="118271" x="1676400" y="4654550"/>
          <p14:tracePt t="118288" x="1568450" y="4641850"/>
          <p14:tracePt t="118304" x="1485900" y="4629150"/>
          <p14:tracePt t="118321" x="1390650" y="4616450"/>
          <p14:tracePt t="118323" x="1346200" y="4610100"/>
          <p14:tracePt t="118337" x="1314450" y="4603750"/>
          <p14:tracePt t="118355" x="1174750" y="4546600"/>
          <p14:tracePt t="118372" x="1104900" y="4521200"/>
          <p14:tracePt t="118388" x="1022350" y="4476750"/>
          <p14:tracePt t="118405" x="971550" y="4425950"/>
          <p14:tracePt t="118422" x="927100" y="4362450"/>
          <p14:tracePt t="118439" x="895350" y="4286250"/>
          <p14:tracePt t="118454" x="857250" y="4197350"/>
          <p14:tracePt t="118471" x="806450" y="4095750"/>
          <p14:tracePt t="118487" x="749300" y="3987800"/>
          <p14:tracePt t="118504" x="685800" y="3879850"/>
          <p14:tracePt t="118521" x="622300" y="3778250"/>
          <p14:tracePt t="118524" x="590550" y="3727450"/>
          <p14:tracePt t="118538" x="546100" y="3644900"/>
          <p14:tracePt t="118554" x="508000" y="3575050"/>
          <p14:tracePt t="118571" x="488950" y="3524250"/>
          <p14:tracePt t="118587" x="469900" y="3479800"/>
          <p14:tracePt t="118604" x="457200" y="3429000"/>
          <p14:tracePt t="118622" x="431800" y="3359150"/>
          <p14:tracePt t="118639" x="393700" y="3289300"/>
          <p14:tracePt t="118655" x="355600" y="3213100"/>
          <p14:tracePt t="118671" x="342900" y="3168650"/>
          <p14:tracePt t="118688" x="330200" y="3143250"/>
          <p14:tracePt t="118704" x="330200" y="3136900"/>
          <p14:tracePt t="118721" x="330200" y="3130550"/>
          <p14:tracePt t="118737" x="330200" y="3117850"/>
          <p14:tracePt t="118755" x="330200" y="3111500"/>
          <p14:tracePt t="118836" x="330200" y="3105150"/>
          <p14:tracePt t="118852" x="342900" y="3105150"/>
          <p14:tracePt t="118860" x="387350" y="3105150"/>
          <p14:tracePt t="118872" x="450850" y="3105150"/>
          <p14:tracePt t="118889" x="673100" y="3105150"/>
          <p14:tracePt t="118905" x="1111250" y="3111500"/>
          <p14:tracePt t="118910" x="1397000" y="3143250"/>
          <p14:tracePt t="118921" x="1727200" y="3181350"/>
          <p14:tracePt t="118938" x="2482850" y="3302000"/>
          <p14:tracePt t="118955" x="3676650" y="3441700"/>
          <p14:tracePt t="118971" x="4387850" y="3473450"/>
          <p14:tracePt t="118989" x="4889500" y="3473450"/>
          <p14:tracePt t="119004" x="5175250" y="3473450"/>
          <p14:tracePt t="119020" x="5302250" y="3473450"/>
          <p14:tracePt t="119037" x="5359400" y="3473450"/>
          <p14:tracePt t="119054" x="5397500" y="3473450"/>
          <p14:tracePt t="119071" x="5448300" y="3473450"/>
          <p14:tracePt t="119090" x="5492750" y="3473450"/>
          <p14:tracePt t="119093" x="5524500" y="3473450"/>
          <p14:tracePt t="119106" x="5562600" y="3473450"/>
          <p14:tracePt t="119123" x="5645150" y="3479800"/>
          <p14:tracePt t="119140" x="5810250" y="3505200"/>
          <p14:tracePt t="119155" x="6165850" y="3581400"/>
          <p14:tracePt t="119172" x="6457950" y="3644900"/>
          <p14:tracePt t="119189" x="6750050" y="3695700"/>
          <p14:tracePt t="119204" x="6953250" y="3727450"/>
          <p14:tracePt t="119222" x="7042150" y="3752850"/>
          <p14:tracePt t="119238" x="7048500" y="3752850"/>
          <p14:tracePt t="119254" x="7054850" y="3752850"/>
          <p14:tracePt t="119326" x="7061200" y="3759200"/>
          <p14:tracePt t="119348" x="7061200" y="3771900"/>
          <p14:tracePt t="119357" x="7061200" y="3803650"/>
          <p14:tracePt t="119364" x="7061200" y="3848100"/>
          <p14:tracePt t="119374" x="7067550" y="3930650"/>
          <p14:tracePt t="119389" x="7118350" y="4140200"/>
          <p14:tracePt t="119405" x="7232650" y="4394200"/>
          <p14:tracePt t="119421" x="7366000" y="4591050"/>
          <p14:tracePt t="119439" x="7473950" y="4711700"/>
          <p14:tracePt t="119454" x="7531100" y="4762500"/>
          <p14:tracePt t="119471" x="7550150" y="4775200"/>
          <p14:tracePt t="119599" x="7550150" y="4781550"/>
          <p14:tracePt t="119612" x="7550150" y="4794250"/>
          <p14:tracePt t="119622" x="7543800" y="4813300"/>
          <p14:tracePt t="119641" x="7505700" y="4864100"/>
          <p14:tracePt t="119645" x="7486650" y="4902200"/>
          <p14:tracePt t="119655" x="7454900" y="4933950"/>
          <p14:tracePt t="119671" x="7416800" y="4978400"/>
          <p14:tracePt t="119687" x="7397750" y="5003800"/>
          <p14:tracePt t="119704" x="7391400" y="5003800"/>
          <p14:tracePt t="119798" x="7378700" y="5003800"/>
          <p14:tracePt t="119804" x="7334250" y="5003800"/>
          <p14:tracePt t="119813" x="7270750" y="4997450"/>
          <p14:tracePt t="119821" x="7194550" y="4997450"/>
          <p14:tracePt t="119837" x="6934200" y="4997450"/>
          <p14:tracePt t="119855" x="6483350" y="4997450"/>
          <p14:tracePt t="119872" x="5816600" y="4997450"/>
          <p14:tracePt t="119875" x="5473700" y="4997450"/>
          <p14:tracePt t="119888" x="5105400" y="4997450"/>
          <p14:tracePt t="119905" x="4438650" y="4997450"/>
          <p14:tracePt t="119908" x="4203700" y="4997450"/>
          <p14:tracePt t="119921" x="4025900" y="4997450"/>
          <p14:tracePt t="119937" x="3860800" y="4997450"/>
          <p14:tracePt t="119940" x="3816350" y="4997450"/>
          <p14:tracePt t="119955" x="3778250" y="4997450"/>
          <p14:tracePt t="119971" x="3752850" y="4997450"/>
          <p14:tracePt t="119988" x="3727450" y="4997450"/>
          <p14:tracePt t="120004" x="3702050" y="4997450"/>
          <p14:tracePt t="120021" x="3670300" y="4997450"/>
          <p14:tracePt t="120037" x="3651250" y="4997450"/>
          <p14:tracePt t="120054" x="3606800" y="4984750"/>
          <p14:tracePt t="120070" x="3505200" y="4972050"/>
          <p14:tracePt t="120087" x="3333750" y="4933950"/>
          <p14:tracePt t="120104" x="3117850" y="4889500"/>
          <p14:tracePt t="120107" x="3016250" y="4870450"/>
          <p14:tracePt t="120121" x="2914650" y="4864100"/>
          <p14:tracePt t="120138" x="2781300" y="4857750"/>
          <p14:tracePt t="120154" x="2673350" y="4857750"/>
          <p14:tracePt t="120171" x="2635250" y="4857750"/>
          <p14:tracePt t="120188" x="2628900" y="4857750"/>
          <p14:tracePt t="120707" x="2616200" y="4851400"/>
          <p14:tracePt t="120717" x="2597150" y="4838700"/>
          <p14:tracePt t="120732" x="2527300" y="4826000"/>
          <p14:tracePt t="120733" x="0" y="0"/>
        </p14:tracePtLst>
        <p14:tracePtLst>
          <p14:tracePt t="122214" x="9378950" y="4216400"/>
          <p14:tracePt t="122275" x="9378950" y="4222750"/>
          <p14:tracePt t="122293" x="9385300" y="4222750"/>
          <p14:tracePt t="122300" x="9404350" y="4216400"/>
          <p14:tracePt t="122308" x="9423400" y="4210050"/>
          <p14:tracePt t="122320" x="9442450" y="4210050"/>
          <p14:tracePt t="122336" x="9499600" y="4203700"/>
          <p14:tracePt t="122353" x="9601200" y="4203700"/>
          <p14:tracePt t="122356" x="9664700" y="4203700"/>
          <p14:tracePt t="122363" x="9734550" y="4203700"/>
          <p14:tracePt t="122371" x="9810750" y="4203700"/>
          <p14:tracePt t="122387" x="9982200" y="4203700"/>
          <p14:tracePt t="122404" x="10160000" y="4203700"/>
          <p14:tracePt t="122421" x="10318750" y="4203700"/>
          <p14:tracePt t="122436" x="10420350" y="4203700"/>
          <p14:tracePt t="122454" x="10496550" y="4203700"/>
          <p14:tracePt t="122470" x="10534650" y="4203700"/>
          <p14:tracePt t="122489" x="10553700" y="4203700"/>
          <p14:tracePt t="122503" x="10560050" y="4203700"/>
          <p14:tracePt t="122556" x="10566400" y="4203700"/>
          <p14:tracePt t="122572" x="10572750" y="4203700"/>
          <p14:tracePt t="122600" x="10579100" y="4203700"/>
          <p14:tracePt t="122606" x="10585450" y="4203700"/>
          <p14:tracePt t="122621" x="10591800" y="4203700"/>
          <p14:tracePt t="122639" x="10598150" y="4203700"/>
          <p14:tracePt t="122676" x="10604500" y="4203700"/>
          <p14:tracePt t="122692" x="10610850" y="4203700"/>
          <p14:tracePt t="122704" x="10617200" y="4203700"/>
          <p14:tracePt t="122709" x="10623550" y="4203700"/>
          <p14:tracePt t="122735" x="10629900" y="4203700"/>
          <p14:tracePt t="122955" x="0" y="0"/>
        </p14:tracePtLst>
        <p14:tracePtLst>
          <p14:tracePt t="123686" x="8318500" y="4578350"/>
          <p14:tracePt t="123769" x="8331200" y="4578350"/>
          <p14:tracePt t="123779" x="8362950" y="4578350"/>
          <p14:tracePt t="123789" x="8470900" y="4578350"/>
          <p14:tracePt t="123803" x="8623300" y="4578350"/>
          <p14:tracePt t="123819" x="8820150" y="4578350"/>
          <p14:tracePt t="123836" x="9017000" y="4578350"/>
          <p14:tracePt t="123853" x="9188450" y="4578350"/>
          <p14:tracePt t="123871" x="9328150" y="4578350"/>
          <p14:tracePt t="123887" x="9436100" y="4578350"/>
          <p14:tracePt t="123892" x="9474200" y="4578350"/>
          <p14:tracePt t="123904" x="9505950" y="4578350"/>
          <p14:tracePt t="123921" x="9575800" y="4578350"/>
          <p14:tracePt t="123937" x="9639300" y="4578350"/>
          <p14:tracePt t="123942" x="9671050" y="4578350"/>
          <p14:tracePt t="123954" x="9696450" y="4578350"/>
          <p14:tracePt t="123970" x="9747250" y="4578350"/>
          <p14:tracePt t="123986" x="9753600" y="4578350"/>
          <p14:tracePt t="124411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运行环境：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JVM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441880" y="2802860"/>
            <a:ext cx="10494197" cy="385576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的目标代码可以在任何平台上运行。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的源代码编译之后生成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.class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文件，由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字节码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(bytecode)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构成。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字节码可以在任何装有</a:t>
            </a: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虚拟机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(Java Virtual Machine)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的计算机上运行。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虚拟机是一个用于解释字节码的软件，有一套虚拟的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指令集及汇编指令，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,class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文件包含了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指令集。</a:t>
            </a:r>
          </a:p>
        </p:txBody>
      </p:sp>
      <p:sp>
        <p:nvSpPr>
          <p:cNvPr id="10" name="椭圆 4"/>
          <p:cNvSpPr>
            <a:spLocks noChangeArrowheads="1"/>
          </p:cNvSpPr>
          <p:nvPr/>
        </p:nvSpPr>
        <p:spPr bwMode="auto">
          <a:xfrm>
            <a:off x="9869277" y="1035585"/>
            <a:ext cx="2159000" cy="2159000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艺术字 5"/>
          <p:cNvSpPr>
            <a:spLocks noChangeArrowheads="1" noChangeShapeType="1" noTextEdit="1"/>
          </p:cNvSpPr>
          <p:nvPr/>
        </p:nvSpPr>
        <p:spPr bwMode="auto">
          <a:xfrm>
            <a:off x="10402677" y="1264185"/>
            <a:ext cx="1066800" cy="3810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150243"/>
              </a:avLst>
            </a:prstTxWarp>
          </a:bodyPr>
          <a:lstStyle/>
          <a:p>
            <a:pPr algn="ctr">
              <a:defRPr/>
            </a:pPr>
            <a:r>
              <a:rPr lang="en-US" altLang="zh-CN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Java</a:t>
            </a:r>
            <a:r>
              <a:rPr lang="zh-CN" altLang="en-US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字节码</a:t>
            </a:r>
          </a:p>
        </p:txBody>
      </p:sp>
      <p:sp>
        <p:nvSpPr>
          <p:cNvPr id="12" name="椭圆 6"/>
          <p:cNvSpPr>
            <a:spLocks noChangeArrowheads="1"/>
          </p:cNvSpPr>
          <p:nvPr/>
        </p:nvSpPr>
        <p:spPr bwMode="auto">
          <a:xfrm>
            <a:off x="10229640" y="1395948"/>
            <a:ext cx="1439862" cy="1439862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椭圆 7"/>
          <p:cNvSpPr>
            <a:spLocks noChangeArrowheads="1"/>
          </p:cNvSpPr>
          <p:nvPr/>
        </p:nvSpPr>
        <p:spPr bwMode="auto">
          <a:xfrm>
            <a:off x="10590002" y="1756310"/>
            <a:ext cx="719138" cy="719138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计算机</a:t>
            </a:r>
          </a:p>
        </p:txBody>
      </p:sp>
      <p:sp>
        <p:nvSpPr>
          <p:cNvPr id="14" name="艺术字 8"/>
          <p:cNvSpPr>
            <a:spLocks noChangeArrowheads="1" noChangeShapeType="1" noTextEdit="1"/>
          </p:cNvSpPr>
          <p:nvPr/>
        </p:nvSpPr>
        <p:spPr bwMode="auto">
          <a:xfrm>
            <a:off x="10555077" y="1568985"/>
            <a:ext cx="762000" cy="4572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914549"/>
              </a:avLst>
            </a:prstTxWarp>
          </a:bodyPr>
          <a:lstStyle/>
          <a:p>
            <a:pPr algn="ctr">
              <a:defRPr/>
            </a:pPr>
            <a:r>
              <a:rPr lang="en-US" altLang="zh-CN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Java</a:t>
            </a:r>
            <a:r>
              <a:rPr lang="zh-CN" altLang="en-US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虚拟机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53"/>
    </mc:Choice>
    <mc:Fallback xmlns="">
      <p:transition spd="slow" advTm="92453"/>
    </mc:Fallback>
  </mc:AlternateContent>
  <p:extLst>
    <p:ext uri="{3A86A75C-4F4B-4683-9AE1-C65F6400EC91}">
      <p14:laserTraceLst xmlns:p14="http://schemas.microsoft.com/office/powerpoint/2010/main">
        <p14:tracePtLst>
          <p14:tracePt t="7429" x="1270000" y="3314700"/>
          <p14:tracePt t="7507" x="1270000" y="3321050"/>
          <p14:tracePt t="7514" x="1282700" y="3327400"/>
          <p14:tracePt t="7525" x="1314450" y="3333750"/>
          <p14:tracePt t="7530" x="1371600" y="3340100"/>
          <p14:tracePt t="7544" x="1447800" y="3346450"/>
          <p14:tracePt t="7561" x="1778000" y="3346450"/>
          <p14:tracePt t="7577" x="2044700" y="3346450"/>
          <p14:tracePt t="7594" x="2241550" y="3346450"/>
          <p14:tracePt t="7610" x="2387600" y="3346450"/>
          <p14:tracePt t="7628" x="2508250" y="3346450"/>
          <p14:tracePt t="7645" x="2635250" y="3346450"/>
          <p14:tracePt t="7662" x="2794000" y="3346450"/>
          <p14:tracePt t="7678" x="2984500" y="3346450"/>
          <p14:tracePt t="7681" x="3054350" y="3346450"/>
          <p14:tracePt t="7694" x="3111500" y="3346450"/>
          <p14:tracePt t="7712" x="3168650" y="3346450"/>
          <p14:tracePt t="7727" x="3194050" y="3346450"/>
          <p14:tracePt t="7746" x="3200400" y="3346450"/>
          <p14:tracePt t="7761" x="3213100" y="3346450"/>
          <p14:tracePt t="7777" x="3257550" y="3346450"/>
          <p14:tracePt t="7794" x="3327400" y="3346450"/>
          <p14:tracePt t="7811" x="3448050" y="3346450"/>
          <p14:tracePt t="7827" x="3575050" y="3346450"/>
          <p14:tracePt t="7844" x="3689350" y="3346450"/>
          <p14:tracePt t="7861" x="3759200" y="3346450"/>
          <p14:tracePt t="7880" x="3784600" y="3346450"/>
          <p14:tracePt t="7885" x="3797300" y="3346450"/>
          <p14:tracePt t="7899" x="3803650" y="3346450"/>
          <p14:tracePt t="7912" x="3816350" y="3346450"/>
          <p14:tracePt t="7929" x="3835400" y="3346450"/>
          <p14:tracePt t="7946" x="3854450" y="3346450"/>
          <p14:tracePt t="7961" x="3886200" y="3346450"/>
          <p14:tracePt t="7977" x="3917950" y="3346450"/>
          <p14:tracePt t="7995" x="3962400" y="3346450"/>
          <p14:tracePt t="8011" x="4006850" y="3346450"/>
          <p14:tracePt t="8027" x="4064000" y="3346450"/>
          <p14:tracePt t="8044" x="4102100" y="3346450"/>
          <p14:tracePt t="8061" x="4114800" y="3346450"/>
          <p14:tracePt t="8077" x="4127500" y="3346450"/>
          <p14:tracePt t="8094" x="4133850" y="3346450"/>
          <p14:tracePt t="8110" x="4152900" y="3346450"/>
          <p14:tracePt t="8114" x="4165600" y="3346450"/>
          <p14:tracePt t="8127" x="4178300" y="3346450"/>
          <p14:tracePt t="8144" x="4203700" y="3346450"/>
          <p14:tracePt t="8146" x="4216400" y="3346450"/>
          <p14:tracePt t="8161" x="4235450" y="3346450"/>
          <p14:tracePt t="8177" x="4254500" y="3346450"/>
          <p14:tracePt t="8195" x="4279900" y="3346450"/>
          <p14:tracePt t="8211" x="4318000" y="3346450"/>
          <p14:tracePt t="8228" x="4349750" y="3346450"/>
          <p14:tracePt t="8244" x="4362450" y="3346450"/>
          <p14:tracePt t="8261" x="4375150" y="3346450"/>
          <p14:tracePt t="8667" x="4381500" y="3346450"/>
          <p14:tracePt t="8679" x="4387850" y="3346450"/>
          <p14:tracePt t="8686" x="4394200" y="3346450"/>
          <p14:tracePt t="8694" x="4419600" y="3352800"/>
          <p14:tracePt t="8712" x="4464050" y="3359150"/>
          <p14:tracePt t="8715" x="4476750" y="3359150"/>
          <p14:tracePt t="8727" x="4508500" y="3359150"/>
          <p14:tracePt t="8745" x="4629150" y="3359150"/>
          <p14:tracePt t="8761" x="4724400" y="3359150"/>
          <p14:tracePt t="8777" x="4832350" y="3359150"/>
          <p14:tracePt t="8794" x="4953000" y="3359150"/>
          <p14:tracePt t="8810" x="5080000" y="3359150"/>
          <p14:tracePt t="8827" x="5207000" y="3359150"/>
          <p14:tracePt t="8844" x="5314950" y="3359150"/>
          <p14:tracePt t="8860" x="5416550" y="3359150"/>
          <p14:tracePt t="8880" x="5518150" y="3359150"/>
          <p14:tracePt t="8885" x="5556250" y="3359150"/>
          <p14:tracePt t="8895" x="5600700" y="3359150"/>
          <p14:tracePt t="8911" x="5695950" y="3359150"/>
          <p14:tracePt t="8928" x="5784850" y="3359150"/>
          <p14:tracePt t="8931" x="5835650" y="3359150"/>
          <p14:tracePt t="8945" x="5880100" y="3359150"/>
          <p14:tracePt t="8961" x="6019800" y="3359150"/>
          <p14:tracePt t="8978" x="6127750" y="3359150"/>
          <p14:tracePt t="8993" x="6235700" y="3359150"/>
          <p14:tracePt t="9010" x="6337300" y="3359150"/>
          <p14:tracePt t="9028" x="6438900" y="3359150"/>
          <p14:tracePt t="9043" x="6534150" y="3359150"/>
          <p14:tracePt t="9060" x="6610350" y="3359150"/>
          <p14:tracePt t="9077" x="6667500" y="3359150"/>
          <p14:tracePt t="9093" x="6705600" y="3359150"/>
          <p14:tracePt t="9110" x="6737350" y="3359150"/>
          <p14:tracePt t="9128" x="6775450" y="3359150"/>
          <p14:tracePt t="9130" x="6788150" y="3359150"/>
          <p14:tracePt t="9145" x="6807200" y="3359150"/>
          <p14:tracePt t="9147" x="6826250" y="3359150"/>
          <p14:tracePt t="9162" x="6858000" y="3359150"/>
          <p14:tracePt t="9178" x="6877050" y="3359150"/>
          <p14:tracePt t="9194" x="6915150" y="3359150"/>
          <p14:tracePt t="9210" x="6959600" y="3359150"/>
          <p14:tracePt t="9227" x="7023100" y="3359150"/>
          <p14:tracePt t="9244" x="7099300" y="3359150"/>
          <p14:tracePt t="9260" x="7156450" y="3359150"/>
          <p14:tracePt t="9277" x="7181850" y="3359150"/>
          <p14:tracePt t="9293" x="7188200" y="3359150"/>
          <p14:tracePt t="9558" x="7181850" y="3359150"/>
          <p14:tracePt t="9562" x="7175500" y="3359150"/>
          <p14:tracePt t="9577" x="7175500" y="3365500"/>
          <p14:tracePt t="9593" x="7156450" y="3365500"/>
          <p14:tracePt t="9610" x="7124700" y="3378200"/>
          <p14:tracePt t="9626" x="7080250" y="3384550"/>
          <p14:tracePt t="9643" x="7023100" y="3397250"/>
          <p14:tracePt t="9660" x="6953250" y="3409950"/>
          <p14:tracePt t="9677" x="6870700" y="3422650"/>
          <p14:tracePt t="9693" x="6781800" y="3441700"/>
          <p14:tracePt t="9710" x="6705600" y="3448050"/>
          <p14:tracePt t="9727" x="6629400" y="3448050"/>
          <p14:tracePt t="9729" x="6591300" y="3448050"/>
          <p14:tracePt t="9743" x="6546850" y="3448050"/>
          <p14:tracePt t="9761" x="6375400" y="3448050"/>
          <p14:tracePt t="9777" x="6248400" y="3448050"/>
          <p14:tracePt t="9793" x="6121400" y="3448050"/>
          <p14:tracePt t="9810" x="5994400" y="3448050"/>
          <p14:tracePt t="9827" x="5867400" y="3448050"/>
          <p14:tracePt t="9843" x="5715000" y="3448050"/>
          <p14:tracePt t="9860" x="5556250" y="3448050"/>
          <p14:tracePt t="9877" x="5359400" y="3448050"/>
          <p14:tracePt t="9894" x="5130800" y="3448050"/>
          <p14:tracePt t="9897" x="5016500" y="3448050"/>
          <p14:tracePt t="9911" x="4883150" y="3448050"/>
          <p14:tracePt t="9928" x="4654550" y="3448050"/>
          <p14:tracePt t="9945" x="4432300" y="3448050"/>
          <p14:tracePt t="9961" x="4108450" y="3448050"/>
          <p14:tracePt t="9978" x="3898900" y="3448050"/>
          <p14:tracePt t="9993" x="3708400" y="3448050"/>
          <p14:tracePt t="10010" x="3543300" y="3448050"/>
          <p14:tracePt t="10027" x="3371850" y="3448050"/>
          <p14:tracePt t="10043" x="3206750" y="3448050"/>
          <p14:tracePt t="10060" x="3054350" y="3448050"/>
          <p14:tracePt t="10076" x="2921000" y="3448050"/>
          <p14:tracePt t="10093" x="2781300" y="3448050"/>
          <p14:tracePt t="10110" x="2654300" y="3448050"/>
          <p14:tracePt t="10126" x="2533650" y="3448050"/>
          <p14:tracePt t="10145" x="2419350" y="3448050"/>
          <p14:tracePt t="10147" x="2368550" y="3448050"/>
          <p14:tracePt t="10161" x="2311400" y="3448050"/>
          <p14:tracePt t="10164" x="2260600" y="3448050"/>
          <p14:tracePt t="10178" x="2139950" y="3448050"/>
          <p14:tracePt t="10194" x="2025650" y="3448050"/>
          <p14:tracePt t="10210" x="1898650" y="3448050"/>
          <p14:tracePt t="10227" x="1778000" y="3448050"/>
          <p14:tracePt t="10244" x="1670050" y="3448050"/>
          <p14:tracePt t="10260" x="1581150" y="3429000"/>
          <p14:tracePt t="10276" x="1492250" y="3416300"/>
          <p14:tracePt t="10293" x="1441450" y="3416300"/>
          <p14:tracePt t="10310" x="1384300" y="3416300"/>
          <p14:tracePt t="10327" x="1333500" y="3416300"/>
          <p14:tracePt t="10330" x="1308100" y="3416300"/>
          <p14:tracePt t="10343" x="1289050" y="3416300"/>
          <p14:tracePt t="10360" x="1244600" y="3416300"/>
          <p14:tracePt t="10377" x="1212850" y="3416300"/>
          <p14:tracePt t="10397" x="1206500" y="3416300"/>
          <p14:tracePt t="10411" x="1200150" y="3416300"/>
          <p14:tracePt t="10578" x="0" y="0"/>
        </p14:tracePtLst>
        <p14:tracePtLst>
          <p14:tracePt t="20020" x="1873250" y="3943350"/>
          <p14:tracePt t="20056" x="1892300" y="3943350"/>
          <p14:tracePt t="20064" x="1930400" y="3943350"/>
          <p14:tracePt t="20074" x="2070100" y="3943350"/>
          <p14:tracePt t="20090" x="2279650" y="3943350"/>
          <p14:tracePt t="20106" x="2578100" y="3943350"/>
          <p14:tracePt t="20123" x="2946400" y="3943350"/>
          <p14:tracePt t="20140" x="3295650" y="3943350"/>
          <p14:tracePt t="20157" x="3619500" y="3943350"/>
          <p14:tracePt t="20173" x="3924300" y="3943350"/>
          <p14:tracePt t="20190" x="4254500" y="3943350"/>
          <p14:tracePt t="20206" x="4578350" y="3943350"/>
          <p14:tracePt t="20209" x="4730750" y="3943350"/>
          <p14:tracePt t="20223" x="4857750" y="3943350"/>
          <p14:tracePt t="20240" x="5105400" y="3943350"/>
          <p14:tracePt t="20242" x="5200650" y="3943350"/>
          <p14:tracePt t="20256" x="5346700" y="3943350"/>
          <p14:tracePt t="20273" x="5416550" y="3943350"/>
          <p14:tracePt t="20290" x="5435600" y="3943350"/>
          <p14:tracePt t="20306" x="5441950" y="3943350"/>
          <p14:tracePt t="20323" x="5448300" y="3943350"/>
          <p14:tracePt t="20339" x="5461000" y="3943350"/>
          <p14:tracePt t="20356" x="5486400" y="3943350"/>
          <p14:tracePt t="20373" x="5530850" y="3943350"/>
          <p14:tracePt t="20389" x="5568950" y="3943350"/>
          <p14:tracePt t="20406" x="5594350" y="3943350"/>
          <p14:tracePt t="20423" x="5607050" y="3943350"/>
          <p14:tracePt t="20746" x="0" y="0"/>
        </p14:tracePtLst>
        <p14:tracePtLst>
          <p14:tracePt t="25004" x="5708650" y="3879850"/>
          <p14:tracePt t="25043" x="5715000" y="3879850"/>
          <p14:tracePt t="25053" x="5734050" y="3879850"/>
          <p14:tracePt t="25058" x="5759450" y="3879850"/>
          <p14:tracePt t="25071" x="5791200" y="3879850"/>
          <p14:tracePt t="25088" x="5873750" y="3879850"/>
          <p14:tracePt t="25105" x="6057900" y="3879850"/>
          <p14:tracePt t="25121" x="6184900" y="3879850"/>
          <p14:tracePt t="25138" x="6311900" y="3879850"/>
          <p14:tracePt t="25155" x="6438900" y="3879850"/>
          <p14:tracePt t="25171" x="6565900" y="3879850"/>
          <p14:tracePt t="25188" x="6673850" y="3879850"/>
          <p14:tracePt t="25205" x="6756400" y="3879850"/>
          <p14:tracePt t="25222" x="6826250" y="3879850"/>
          <p14:tracePt t="25239" x="6864350" y="3879850"/>
          <p14:tracePt t="25243" x="6883400" y="3879850"/>
          <p14:tracePt t="25255" x="6889750" y="3879850"/>
          <p14:tracePt t="25271" x="6908800" y="3879850"/>
          <p14:tracePt t="25289" x="6915150" y="3879850"/>
          <p14:tracePt t="25305" x="6934200" y="3879850"/>
          <p14:tracePt t="25322" x="6953250" y="3879850"/>
          <p14:tracePt t="25338" x="6978650" y="3879850"/>
          <p14:tracePt t="25354" x="6997700" y="3879850"/>
          <p14:tracePt t="25371" x="7004050" y="3879850"/>
          <p14:tracePt t="25404" x="7016750" y="3886200"/>
          <p14:tracePt t="25421" x="7035800" y="3892550"/>
          <p14:tracePt t="25438" x="7054850" y="3892550"/>
          <p14:tracePt t="25441" x="7061200" y="3892550"/>
          <p14:tracePt t="25455" x="7073900" y="3898900"/>
          <p14:tracePt t="25472" x="7086600" y="3898900"/>
          <p14:tracePt t="25970" x="0" y="0"/>
        </p14:tracePtLst>
        <p14:tracePtLst>
          <p14:tracePt t="35301" x="5695950" y="806450"/>
          <p14:tracePt t="35402" x="5816600" y="806450"/>
          <p14:tracePt t="35413" x="5892800" y="806450"/>
          <p14:tracePt t="35420" x="5988050" y="806450"/>
          <p14:tracePt t="35435" x="6184900" y="806450"/>
          <p14:tracePt t="35451" x="6375400" y="806450"/>
          <p14:tracePt t="35468" x="6515100" y="806450"/>
          <p14:tracePt t="35484" x="6610350" y="806450"/>
          <p14:tracePt t="35501" x="6661150" y="806450"/>
          <p14:tracePt t="35518" x="6673850" y="806450"/>
          <p14:tracePt t="35535" x="6686550" y="806450"/>
          <p14:tracePt t="35554" x="6692900" y="806450"/>
          <p14:tracePt t="35568" x="6699250" y="806450"/>
          <p14:tracePt t="35585" x="6705600" y="806450"/>
          <p14:tracePt t="35601" x="6718300" y="806450"/>
          <p14:tracePt t="35617" x="6724650" y="806450"/>
          <p14:tracePt t="35634" x="6731000" y="806450"/>
          <p14:tracePt t="35866" x="0" y="0"/>
        </p14:tracePtLst>
        <p14:tracePtLst>
          <p14:tracePt t="40203" x="1689100" y="4940300"/>
          <p14:tracePt t="40219" x="1682750" y="4946650"/>
          <p14:tracePt t="40267" x="1695450" y="4946650"/>
          <p14:tracePt t="40276" x="1720850" y="4953000"/>
          <p14:tracePt t="40285" x="1746250" y="4959350"/>
          <p14:tracePt t="40302" x="1797050" y="4959350"/>
          <p14:tracePt t="40318" x="1917700" y="4959350"/>
          <p14:tracePt t="40322" x="1987550" y="4959350"/>
          <p14:tracePt t="40334" x="2076450" y="4959350"/>
          <p14:tracePt t="40351" x="2260600" y="4959350"/>
          <p14:tracePt t="40354" x="2368550" y="4959350"/>
          <p14:tracePt t="40367" x="2463800" y="4959350"/>
          <p14:tracePt t="40371" x="2559050" y="4959350"/>
          <p14:tracePt t="40384" x="2641600" y="4959350"/>
          <p14:tracePt t="40400" x="2787650" y="4959350"/>
          <p14:tracePt t="40417" x="2940050" y="4959350"/>
          <p14:tracePt t="40434" x="3003550" y="4959350"/>
          <p14:tracePt t="40449" x="3086100" y="4972050"/>
          <p14:tracePt t="40466" x="3149600" y="4972050"/>
          <p14:tracePt t="40483" x="3263900" y="4972050"/>
          <p14:tracePt t="40499" x="3371850" y="4972050"/>
          <p14:tracePt t="40516" x="3448050" y="4972050"/>
          <p14:tracePt t="40533" x="3505200" y="4972050"/>
          <p14:tracePt t="40551" x="3549650" y="4972050"/>
          <p14:tracePt t="40555" x="3568700" y="4972050"/>
          <p14:tracePt t="40567" x="3587750" y="4972050"/>
          <p14:tracePt t="40584" x="3632200" y="4972050"/>
          <p14:tracePt t="40601" x="3702050" y="4972050"/>
          <p14:tracePt t="40617" x="3771900" y="4972050"/>
          <p14:tracePt t="40635" x="3835400" y="4972050"/>
          <p14:tracePt t="40649" x="3892550" y="4972050"/>
          <p14:tracePt t="40666" x="3930650" y="4972050"/>
          <p14:tracePt t="40683" x="3949700" y="4972050"/>
          <p14:tracePt t="40699" x="3956050" y="4972050"/>
          <p14:tracePt t="40716" x="3968750" y="4972050"/>
          <p14:tracePt t="40733" x="3975100" y="4972050"/>
          <p14:tracePt t="40750" x="3981450" y="4972050"/>
          <p14:tracePt t="40766" x="3987800" y="4972050"/>
          <p14:tracePt t="41467" x="3994150" y="4972050"/>
          <p14:tracePt t="41479" x="4000500" y="4972050"/>
          <p14:tracePt t="41495" x="4013200" y="4978400"/>
          <p14:tracePt t="41509" x="4032250" y="4978400"/>
          <p14:tracePt t="41516" x="4038600" y="4978400"/>
          <p14:tracePt t="41533" x="4057650" y="4984750"/>
          <p14:tracePt t="41551" x="4070350" y="4984750"/>
          <p14:tracePt t="41567" x="4089400" y="4991100"/>
          <p14:tracePt t="41570" x="4114800" y="4997450"/>
          <p14:tracePt t="41583" x="4127500" y="5003800"/>
          <p14:tracePt t="41599" x="4152900" y="5010150"/>
          <p14:tracePt t="41602" x="4159250" y="5010150"/>
          <p14:tracePt t="41617" x="4191000" y="5016500"/>
          <p14:tracePt t="41633" x="4203700" y="5016500"/>
          <p14:tracePt t="41649" x="4216400" y="5016500"/>
          <p14:tracePt t="41666" x="4229100" y="5016500"/>
          <p14:tracePt t="41682" x="4235450" y="5016500"/>
          <p14:tracePt t="41996" x="0" y="0"/>
        </p14:tracePtLst>
        <p14:tracePtLst>
          <p14:tracePt t="44501" x="1803400" y="5492750"/>
          <p14:tracePt t="44516" x="1809750" y="5492750"/>
          <p14:tracePt t="44527" x="1816100" y="5499100"/>
          <p14:tracePt t="44547" x="1828800" y="5499100"/>
          <p14:tracePt t="44558" x="1835150" y="5499100"/>
          <p14:tracePt t="44566" x="1841500" y="5499100"/>
          <p14:tracePt t="44582" x="1873250" y="5505450"/>
          <p14:tracePt t="44599" x="1924050" y="5505450"/>
          <p14:tracePt t="44603" x="1968500" y="5505450"/>
          <p14:tracePt t="44616" x="2019300" y="5505450"/>
          <p14:tracePt t="44631" x="2190750" y="5505450"/>
          <p14:tracePt t="44649" x="2540000" y="5505450"/>
          <p14:tracePt t="44664" x="2755900" y="5505450"/>
          <p14:tracePt t="44682" x="2895600" y="5505450"/>
          <p14:tracePt t="44698" x="2959100" y="5505450"/>
          <p14:tracePt t="44715" x="2971800" y="5505450"/>
          <p14:tracePt t="44731" x="2978150" y="5505450"/>
          <p14:tracePt t="44748" x="2990850" y="5505450"/>
          <p14:tracePt t="44764" x="2997200" y="5505450"/>
          <p14:tracePt t="44781" x="3009900" y="5505450"/>
          <p14:tracePt t="44798" x="3016250" y="5505450"/>
          <p14:tracePt t="44815" x="3022600" y="5505450"/>
          <p14:tracePt t="45780" x="0" y="0"/>
        </p14:tracePtLst>
        <p14:tracePtLst>
          <p14:tracePt t="50019" x="3270250" y="6070600"/>
          <p14:tracePt t="50046" x="3276600" y="6070600"/>
          <p14:tracePt t="50107" x="3282950" y="6070600"/>
          <p14:tracePt t="50117" x="3295650" y="6070600"/>
          <p14:tracePt t="50131" x="3302000" y="6070600"/>
          <p14:tracePt t="50138" x="3314700" y="6070600"/>
          <p14:tracePt t="50148" x="3327400" y="6070600"/>
          <p14:tracePt t="50165" x="3378200" y="6064250"/>
          <p14:tracePt t="50181" x="3448050" y="6057900"/>
          <p14:tracePt t="50196" x="3543300" y="6057900"/>
          <p14:tracePt t="50213" x="3689350" y="6057900"/>
          <p14:tracePt t="50230" x="3860800" y="6057900"/>
          <p14:tracePt t="50233" x="3943350" y="6057900"/>
          <p14:tracePt t="50246" x="4025900" y="6057900"/>
          <p14:tracePt t="50263" x="4184650" y="6057900"/>
          <p14:tracePt t="50266" x="4248150" y="6057900"/>
          <p14:tracePt t="50280" x="4311650" y="6057900"/>
          <p14:tracePt t="50297" x="4464050" y="6057900"/>
          <p14:tracePt t="50313" x="4552950" y="6057900"/>
          <p14:tracePt t="50330" x="4635500" y="6057900"/>
          <p14:tracePt t="50347" x="4743450" y="6057900"/>
          <p14:tracePt t="50364" x="4851400" y="6057900"/>
          <p14:tracePt t="50383" x="4959350" y="6057900"/>
          <p14:tracePt t="50397" x="5073650" y="6057900"/>
          <p14:tracePt t="50413" x="5181600" y="6057900"/>
          <p14:tracePt t="50430" x="5295900" y="6064250"/>
          <p14:tracePt t="50446" x="5365750" y="6070600"/>
          <p14:tracePt t="50463" x="5410200" y="6070600"/>
          <p14:tracePt t="50466" x="5422900" y="6070600"/>
          <p14:tracePt t="50479" x="5435600" y="6070600"/>
          <p14:tracePt t="50483" x="5454650" y="6070600"/>
          <p14:tracePt t="50496" x="5461000" y="6070600"/>
          <p14:tracePt t="50512" x="5492750" y="6070600"/>
          <p14:tracePt t="50529" x="5499100" y="6070600"/>
          <p14:tracePt t="50546" x="5511800" y="6070600"/>
          <p14:tracePt t="50563" x="5518150" y="6070600"/>
          <p14:tracePt t="50579" x="5530850" y="6070600"/>
          <p14:tracePt t="50597" x="5537200" y="6070600"/>
          <p14:tracePt t="50614" x="5549900" y="6070600"/>
          <p14:tracePt t="50617" x="5556250" y="6070600"/>
          <p14:tracePt t="50630" x="5568950" y="6070600"/>
          <p14:tracePt t="50647" x="5588000" y="6070600"/>
          <p14:tracePt t="50650" x="5594350" y="6070600"/>
          <p14:tracePt t="50664" x="5600700" y="6070600"/>
          <p14:tracePt t="50679" x="5613400" y="6070600"/>
          <p14:tracePt t="50697" x="5626100" y="6070600"/>
          <p14:tracePt t="50730" x="5632450" y="6070600"/>
          <p14:tracePt t="50746" x="5645150" y="6070600"/>
          <p14:tracePt t="50763" x="5651500" y="6070600"/>
          <p14:tracePt t="50779" x="5664200" y="6070600"/>
          <p14:tracePt t="50796" x="5683250" y="6076950"/>
          <p14:tracePt t="50813" x="5689600" y="6076950"/>
          <p14:tracePt t="50829" x="5702300" y="6076950"/>
          <p14:tracePt t="50846" x="5727700" y="6076950"/>
          <p14:tracePt t="50849" x="5740400" y="6076950"/>
          <p14:tracePt t="50863" x="5759450" y="6076950"/>
          <p14:tracePt t="50880" x="5816600" y="6076950"/>
          <p14:tracePt t="50896" x="5880100" y="6076950"/>
          <p14:tracePt t="50913" x="5975350" y="6076950"/>
          <p14:tracePt t="50929" x="6032500" y="6076950"/>
          <p14:tracePt t="50946" x="6089650" y="6076950"/>
          <p14:tracePt t="50962" x="6146800" y="6076950"/>
          <p14:tracePt t="50979" x="6210300" y="6076950"/>
          <p14:tracePt t="50996" x="6273800" y="6076950"/>
          <p14:tracePt t="51012" x="6350000" y="6076950"/>
          <p14:tracePt t="51029" x="6400800" y="6076950"/>
          <p14:tracePt t="51046" x="6438900" y="6076950"/>
          <p14:tracePt t="51063" x="6470650" y="6076950"/>
          <p14:tracePt t="51079" x="6502400" y="6076950"/>
          <p14:tracePt t="51098" x="6534150" y="6076950"/>
          <p14:tracePt t="51101" x="6553200" y="6076950"/>
          <p14:tracePt t="51115" x="6597650" y="6076950"/>
          <p14:tracePt t="51130" x="6642100" y="6076950"/>
          <p14:tracePt t="51147" x="6686550" y="6076950"/>
          <p14:tracePt t="51164" x="6718300" y="6076950"/>
          <p14:tracePt t="51181" x="6743700" y="6076950"/>
          <p14:tracePt t="51196" x="6762750" y="6076950"/>
          <p14:tracePt t="51213" x="6781800" y="6076950"/>
          <p14:tracePt t="51229" x="6832600" y="6076950"/>
          <p14:tracePt t="51247" x="6896100" y="6076950"/>
          <p14:tracePt t="51263" x="6959600" y="6076950"/>
          <p14:tracePt t="51265" x="6991350" y="6076950"/>
          <p14:tracePt t="51279" x="7023100" y="6076950"/>
          <p14:tracePt t="51296" x="7067550" y="6076950"/>
          <p14:tracePt t="51313" x="7086600" y="6076950"/>
          <p14:tracePt t="51370" x="7092950" y="6076950"/>
          <p14:tracePt t="51403" x="7099300" y="6076950"/>
          <p14:tracePt t="51418" x="7105650" y="6076950"/>
          <p14:tracePt t="51445" x="7112000" y="6076950"/>
          <p14:tracePt t="51450" x="7118350" y="6076950"/>
          <p14:tracePt t="51462" x="7124700" y="6076950"/>
          <p14:tracePt t="51480" x="7143750" y="6076950"/>
          <p14:tracePt t="51482" x="7150100" y="6076950"/>
          <p14:tracePt t="51496" x="7169150" y="6070600"/>
          <p14:tracePt t="51513" x="7200900" y="6051550"/>
          <p14:tracePt t="51529" x="7213600" y="6038850"/>
          <p14:tracePt t="51546" x="7232650" y="6026150"/>
          <p14:tracePt t="51562" x="7239000" y="6013450"/>
          <p14:tracePt t="51579" x="7251700" y="6000750"/>
          <p14:tracePt t="51596" x="7258050" y="5975350"/>
          <p14:tracePt t="51614" x="7258050" y="5962650"/>
          <p14:tracePt t="51630" x="7258050" y="5949950"/>
          <p14:tracePt t="51647" x="7258050" y="5937250"/>
          <p14:tracePt t="51649" x="7258050" y="5924550"/>
          <p14:tracePt t="51662" x="7258050" y="5918200"/>
          <p14:tracePt t="51679" x="7258050" y="5899150"/>
          <p14:tracePt t="51682" x="7258050" y="5892800"/>
          <p14:tracePt t="51695" x="7258050" y="5873750"/>
          <p14:tracePt t="51712" x="7239000" y="5854700"/>
          <p14:tracePt t="51729" x="7239000" y="5842000"/>
          <p14:tracePt t="51746" x="7219950" y="5822950"/>
          <p14:tracePt t="51762" x="7200900" y="5810250"/>
          <p14:tracePt t="51779" x="7156450" y="5791200"/>
          <p14:tracePt t="51796" x="7086600" y="5765800"/>
          <p14:tracePt t="51812" x="6985000" y="5753100"/>
          <p14:tracePt t="51829" x="6889750" y="5740400"/>
          <p14:tracePt t="51847" x="6819900" y="5740400"/>
          <p14:tracePt t="51864" x="6762750" y="5740400"/>
          <p14:tracePt t="51867" x="6743700" y="5740400"/>
          <p14:tracePt t="51880" x="6724650" y="5740400"/>
          <p14:tracePt t="51897" x="6686550" y="5740400"/>
          <p14:tracePt t="51915" x="6661150" y="5740400"/>
          <p14:tracePt t="51929" x="6635750" y="5753100"/>
          <p14:tracePt t="51947" x="6616700" y="5759450"/>
          <p14:tracePt t="51964" x="6591300" y="5778500"/>
          <p14:tracePt t="51979" x="6559550" y="5791200"/>
          <p14:tracePt t="51996" x="6540500" y="5810250"/>
          <p14:tracePt t="52012" x="6521450" y="5822950"/>
          <p14:tracePt t="52029" x="6508750" y="5829300"/>
          <p14:tracePt t="52046" x="6496050" y="5835650"/>
          <p14:tracePt t="52050" x="6496050" y="5848350"/>
          <p14:tracePt t="52062" x="6489700" y="5854700"/>
          <p14:tracePt t="52079" x="6483350" y="5861050"/>
          <p14:tracePt t="52096" x="6483350" y="5867400"/>
          <p14:tracePt t="52114" x="6477000" y="5880100"/>
          <p14:tracePt t="52130" x="6477000" y="5892800"/>
          <p14:tracePt t="52147" x="6477000" y="5905500"/>
          <p14:tracePt t="52164" x="6477000" y="5924550"/>
          <p14:tracePt t="52180" x="6483350" y="5937250"/>
          <p14:tracePt t="52197" x="6489700" y="5949950"/>
          <p14:tracePt t="52212" x="6496050" y="5962650"/>
          <p14:tracePt t="52229" x="6502400" y="5969000"/>
          <p14:tracePt t="52247" x="6515100" y="5988050"/>
          <p14:tracePt t="52262" x="6534150" y="6000750"/>
          <p14:tracePt t="52266" x="6553200" y="6007100"/>
          <p14:tracePt t="52279" x="6572250" y="6019800"/>
          <p14:tracePt t="52295" x="6604000" y="6038850"/>
          <p14:tracePt t="52297" x="6623050" y="6045200"/>
          <p14:tracePt t="52312" x="6642100" y="6051550"/>
          <p14:tracePt t="52329" x="6705600" y="6070600"/>
          <p14:tracePt t="52345" x="6743700" y="6083300"/>
          <p14:tracePt t="52362" x="6775450" y="6089650"/>
          <p14:tracePt t="52382" x="6794500" y="6096000"/>
          <p14:tracePt t="52396" x="6807200" y="6096000"/>
          <p14:tracePt t="52413" x="6819900" y="6096000"/>
          <p14:tracePt t="52429" x="6826250" y="6096000"/>
          <p14:tracePt t="52446" x="6832600" y="6096000"/>
          <p14:tracePt t="52462" x="6838950" y="6096000"/>
          <p14:tracePt t="52479" x="6870700" y="6096000"/>
          <p14:tracePt t="52495" x="6883400" y="6089650"/>
          <p14:tracePt t="52498" x="6889750" y="6089650"/>
          <p14:tracePt t="52512" x="6896100" y="6083300"/>
          <p14:tracePt t="52530" x="6927850" y="6070600"/>
          <p14:tracePt t="52545" x="6940550" y="6064250"/>
          <p14:tracePt t="52562" x="6953250" y="6057900"/>
          <p14:tracePt t="52579" x="6959600" y="6057900"/>
          <p14:tracePt t="52595" x="6972300" y="6051550"/>
          <p14:tracePt t="52613" x="6978650" y="6045200"/>
          <p14:tracePt t="52660" x="6985000" y="6032500"/>
          <p14:tracePt t="52693" x="6985000" y="6026150"/>
          <p14:tracePt t="52699" x="6985000" y="6019800"/>
          <p14:tracePt t="52715" x="6985000" y="6013450"/>
          <p14:tracePt t="52730" x="6985000" y="6000750"/>
          <p14:tracePt t="52747" x="6985000" y="5994400"/>
          <p14:tracePt t="52762" x="6978650" y="5988050"/>
          <p14:tracePt t="52779" x="6972300" y="5975350"/>
          <p14:tracePt t="52795" x="6959600" y="5962650"/>
          <p14:tracePt t="52812" x="6953250" y="5949950"/>
          <p14:tracePt t="52829" x="6940550" y="5937250"/>
          <p14:tracePt t="52845" x="6940550" y="5930900"/>
          <p14:tracePt t="52863" x="6934200" y="5924550"/>
          <p14:tracePt t="52885" x="6927850" y="5918200"/>
          <p14:tracePt t="52898" x="6921500" y="5911850"/>
          <p14:tracePt t="52950" x="6908800" y="5905500"/>
          <p14:tracePt t="52962" x="6902450" y="5905500"/>
          <p14:tracePt t="52973" x="6896100" y="5899150"/>
          <p14:tracePt t="52981" x="6883400" y="5892800"/>
          <p14:tracePt t="52997" x="6864350" y="5886450"/>
          <p14:tracePt t="53012" x="6851650" y="5886450"/>
          <p14:tracePt t="53029" x="6819900" y="5886450"/>
          <p14:tracePt t="53046" x="6788150" y="5880100"/>
          <p14:tracePt t="53049" x="6762750" y="5873750"/>
          <p14:tracePt t="53062" x="6743700" y="5867400"/>
          <p14:tracePt t="53079" x="6705600" y="5861050"/>
          <p14:tracePt t="53095" x="6667500" y="5854700"/>
          <p14:tracePt t="53098" x="6642100" y="5854700"/>
          <p14:tracePt t="53114" x="6597650" y="5854700"/>
          <p14:tracePt t="53131" x="6565900" y="5854700"/>
          <p14:tracePt t="53147" x="6553200" y="5854700"/>
          <p14:tracePt t="53164" x="6546850" y="5854700"/>
          <p14:tracePt t="53180" x="6540500" y="5854700"/>
          <p14:tracePt t="53213" x="6534150" y="5854700"/>
          <p14:tracePt t="53234" x="6527800" y="5854700"/>
          <p14:tracePt t="53267" x="6521450" y="5854700"/>
          <p14:tracePt t="53300" x="6521450" y="5861050"/>
          <p14:tracePt t="53307" x="6515100" y="5867400"/>
          <p14:tracePt t="53348" x="6515100" y="5873750"/>
          <p14:tracePt t="53356" x="6515100" y="5880100"/>
          <p14:tracePt t="53371" x="6515100" y="5886450"/>
          <p14:tracePt t="53397" x="6515100" y="5892800"/>
          <p14:tracePt t="53413" x="6515100" y="5899150"/>
          <p14:tracePt t="53430" x="6515100" y="5905500"/>
          <p14:tracePt t="53435" x="6515100" y="5918200"/>
          <p14:tracePt t="53446" x="6521450" y="5924550"/>
          <p14:tracePt t="53463" x="6534150" y="5943600"/>
          <p14:tracePt t="53479" x="6559550" y="5956300"/>
          <p14:tracePt t="53482" x="6565900" y="5962650"/>
          <p14:tracePt t="53495" x="6578600" y="5969000"/>
          <p14:tracePt t="53512" x="6597650" y="5988050"/>
          <p14:tracePt t="53529" x="6654800" y="6000750"/>
          <p14:tracePt t="53546" x="6686550" y="6013450"/>
          <p14:tracePt t="53562" x="6724650" y="6026150"/>
          <p14:tracePt t="53578" x="6762750" y="6032500"/>
          <p14:tracePt t="53595" x="6794500" y="6038850"/>
          <p14:tracePt t="53612" x="6826250" y="6045200"/>
          <p14:tracePt t="53629" x="6845300" y="6045200"/>
          <p14:tracePt t="53645" x="6877050" y="6045200"/>
          <p14:tracePt t="53662" x="6908800" y="6045200"/>
          <p14:tracePt t="53665" x="6921500" y="6045200"/>
          <p14:tracePt t="53678" x="6940550" y="6045200"/>
          <p14:tracePt t="53681" x="6959600" y="6045200"/>
          <p14:tracePt t="53695" x="6972300" y="6045200"/>
          <p14:tracePt t="53712" x="7004050" y="6045200"/>
          <p14:tracePt t="53713" x="7016750" y="6038850"/>
          <p14:tracePt t="53729" x="7035800" y="6032500"/>
          <p14:tracePt t="53745" x="7054850" y="6007100"/>
          <p14:tracePt t="53762" x="7080250" y="5981700"/>
          <p14:tracePt t="53778" x="7099300" y="5943600"/>
          <p14:tracePt t="53795" x="7105650" y="5905500"/>
          <p14:tracePt t="53811" x="7112000" y="5880100"/>
          <p14:tracePt t="53828" x="7112000" y="5861050"/>
          <p14:tracePt t="53845" x="7112000" y="5835650"/>
          <p14:tracePt t="53862" x="7112000" y="5810250"/>
          <p14:tracePt t="53879" x="7112000" y="5784850"/>
          <p14:tracePt t="53883" x="7112000" y="5778500"/>
          <p14:tracePt t="53896" x="7112000" y="5765800"/>
          <p14:tracePt t="53912" x="7099300" y="5759450"/>
          <p14:tracePt t="53929" x="7061200" y="5734050"/>
          <p14:tracePt t="53946" x="7010400" y="5708650"/>
          <p14:tracePt t="53962" x="6940550" y="5689600"/>
          <p14:tracePt t="53979" x="6851650" y="5670550"/>
          <p14:tracePt t="53995" x="6769100" y="5657850"/>
          <p14:tracePt t="54012" x="6724650" y="5645150"/>
          <p14:tracePt t="54028" x="6692900" y="5645150"/>
          <p14:tracePt t="54045" x="6673850" y="5645150"/>
          <p14:tracePt t="54061" x="6642100" y="5645150"/>
          <p14:tracePt t="54078" x="6604000" y="5657850"/>
          <p14:tracePt t="54095" x="6578600" y="5676900"/>
          <p14:tracePt t="54113" x="6534150" y="5708650"/>
          <p14:tracePt t="54129" x="6515100" y="5727700"/>
          <p14:tracePt t="54146" x="6489700" y="5746750"/>
          <p14:tracePt t="54162" x="6483350" y="5772150"/>
          <p14:tracePt t="54178" x="6470650" y="5797550"/>
          <p14:tracePt t="54196" x="6464300" y="5816600"/>
          <p14:tracePt t="54212" x="6464300" y="5835650"/>
          <p14:tracePt t="54228" x="6457950" y="5854700"/>
          <p14:tracePt t="54245" x="6457950" y="5873750"/>
          <p14:tracePt t="54261" x="6457950" y="5886450"/>
          <p14:tracePt t="54278" x="6457950" y="5911850"/>
          <p14:tracePt t="54295" x="6464300" y="5930900"/>
          <p14:tracePt t="54297" x="6464300" y="5937250"/>
          <p14:tracePt t="54311" x="6470650" y="5949950"/>
          <p14:tracePt t="54329" x="6483350" y="5981700"/>
          <p14:tracePt t="54345" x="6502400" y="6013450"/>
          <p14:tracePt t="54362" x="6521450" y="6032500"/>
          <p14:tracePt t="54381" x="6546850" y="6057900"/>
          <p14:tracePt t="54387" x="6565900" y="6070600"/>
          <p14:tracePt t="54397" x="6584950" y="6076950"/>
          <p14:tracePt t="54412" x="6623050" y="6096000"/>
          <p14:tracePt t="54429" x="6680200" y="6108700"/>
          <p14:tracePt t="54445" x="6724650" y="6115050"/>
          <p14:tracePt t="54461" x="6769100" y="6115050"/>
          <p14:tracePt t="54479" x="6813550" y="6115050"/>
          <p14:tracePt t="54495" x="6845300" y="6115050"/>
          <p14:tracePt t="54498" x="6864350" y="6115050"/>
          <p14:tracePt t="54511" x="6877050" y="6115050"/>
          <p14:tracePt t="54529" x="6934200" y="6108700"/>
          <p14:tracePt t="54545" x="6953250" y="6102350"/>
          <p14:tracePt t="54561" x="6972300" y="6089650"/>
          <p14:tracePt t="54578" x="6985000" y="6083300"/>
          <p14:tracePt t="54595" x="6991350" y="6070600"/>
          <p14:tracePt t="54611" x="6997700" y="6070600"/>
          <p14:tracePt t="54629" x="7004050" y="6051550"/>
          <p14:tracePt t="54663" x="7010400" y="6045200"/>
          <p14:tracePt t="54679" x="7010400" y="6038850"/>
          <p14:tracePt t="54695" x="7010400" y="6026150"/>
          <p14:tracePt t="54711" x="7010400" y="6019800"/>
          <p14:tracePt t="54728" x="7016750" y="5988050"/>
          <p14:tracePt t="54745" x="7016750" y="5969000"/>
          <p14:tracePt t="54761" x="7016750" y="5956300"/>
          <p14:tracePt t="54778" x="7010400" y="5937250"/>
          <p14:tracePt t="54795" x="7004050" y="5918200"/>
          <p14:tracePt t="54811" x="7004050" y="5911850"/>
          <p14:tracePt t="54828" x="6991350" y="5899150"/>
          <p14:tracePt t="54845" x="6985000" y="5892800"/>
          <p14:tracePt t="54861" x="6978650" y="5873750"/>
          <p14:tracePt t="54865" x="6972300" y="5867400"/>
          <p14:tracePt t="54883" x="6959600" y="5861050"/>
          <p14:tracePt t="54895" x="6946900" y="5854700"/>
          <p14:tracePt t="54913" x="6927850" y="5842000"/>
          <p14:tracePt t="54916" x="6908800" y="5835650"/>
          <p14:tracePt t="54930" x="6870700" y="5829300"/>
          <p14:tracePt t="54945" x="6819900" y="5816600"/>
          <p14:tracePt t="54962" x="6775450" y="5810250"/>
          <p14:tracePt t="54978" x="6699250" y="5797550"/>
          <p14:tracePt t="54995" x="6648450" y="5797550"/>
          <p14:tracePt t="55011" x="6591300" y="5797550"/>
          <p14:tracePt t="55028" x="6540500" y="5797550"/>
          <p14:tracePt t="55045" x="6508750" y="5797550"/>
          <p14:tracePt t="55061" x="6477000" y="5797550"/>
          <p14:tracePt t="55078" x="6464300" y="5797550"/>
          <p14:tracePt t="55095" x="6451600" y="5803900"/>
          <p14:tracePt t="55111" x="6438900" y="5810250"/>
          <p14:tracePt t="55128" x="6426200" y="5816600"/>
          <p14:tracePt t="55130" x="0" y="0"/>
        </p14:tracePtLst>
        <p14:tracePtLst>
          <p14:tracePt t="59619" x="7575550" y="6076950"/>
          <p14:tracePt t="59706" x="7588250" y="6076950"/>
          <p14:tracePt t="59713" x="7594600" y="6076950"/>
          <p14:tracePt t="59723" x="7613650" y="6076950"/>
          <p14:tracePt t="59730" x="7639050" y="6076950"/>
          <p14:tracePt t="59743" x="7670800" y="6076950"/>
          <p14:tracePt t="59759" x="7766050" y="6076950"/>
          <p14:tracePt t="59776" x="7969250" y="6076950"/>
          <p14:tracePt t="59793" x="8134350" y="6076950"/>
          <p14:tracePt t="59809" x="8305800" y="6076950"/>
          <p14:tracePt t="59826" x="8464550" y="6076950"/>
          <p14:tracePt t="59843" x="8597900" y="6076950"/>
          <p14:tracePt t="59859" x="8737600" y="6076950"/>
          <p14:tracePt t="59876" x="8877300" y="6076950"/>
          <p14:tracePt t="59894" x="9023350" y="6076950"/>
          <p14:tracePt t="59911" x="9163050" y="6076950"/>
          <p14:tracePt t="59914" x="9226550" y="6076950"/>
          <p14:tracePt t="59927" x="9290050" y="6076950"/>
          <p14:tracePt t="59945" x="9404350" y="6076950"/>
          <p14:tracePt t="59960" x="9499600" y="6076950"/>
          <p14:tracePt t="59962" x="9544050" y="6076950"/>
          <p14:tracePt t="59977" x="9607550" y="6076950"/>
          <p14:tracePt t="59993" x="9658350" y="6076950"/>
          <p14:tracePt t="60009" x="9715500" y="6076950"/>
          <p14:tracePt t="60027" x="9779000" y="6076950"/>
          <p14:tracePt t="60043" x="9855200" y="6076950"/>
          <p14:tracePt t="60059" x="9950450" y="6076950"/>
          <p14:tracePt t="60076" x="10045700" y="6076950"/>
          <p14:tracePt t="60093" x="10140950" y="6076950"/>
          <p14:tracePt t="60110" x="10210800" y="6076950"/>
          <p14:tracePt t="60126" x="10261600" y="6076950"/>
          <p14:tracePt t="60129" x="10287000" y="6076950"/>
          <p14:tracePt t="60143" x="10312400" y="6076950"/>
          <p14:tracePt t="60161" x="10382250" y="6089650"/>
          <p14:tracePt t="60177" x="10420350" y="6089650"/>
          <p14:tracePt t="60194" x="10458450" y="6089650"/>
          <p14:tracePt t="60210" x="10483850" y="6089650"/>
          <p14:tracePt t="60226" x="10490200" y="6089650"/>
          <p14:tracePt t="60556" x="0" y="0"/>
        </p14:tracePtLst>
        <p14:tracePtLst>
          <p14:tracePt t="63251" x="2127250" y="6654800"/>
          <p14:tracePt t="63366" x="2133600" y="6654800"/>
          <p14:tracePt t="63370" x="0" y="0"/>
        </p14:tracePtLst>
        <p14:tracePtLst>
          <p14:tracePt t="66436" x="2362200" y="3898900"/>
          <p14:tracePt t="66495" x="2387600" y="3898900"/>
          <p14:tracePt t="66505" x="2438400" y="3898900"/>
          <p14:tracePt t="66514" x="2603500" y="3898900"/>
          <p14:tracePt t="66524" x="2717800" y="3898900"/>
          <p14:tracePt t="66541" x="3073400" y="3898900"/>
          <p14:tracePt t="66558" x="3568700" y="3898900"/>
          <p14:tracePt t="66561" x="3810000" y="3898900"/>
          <p14:tracePt t="66574" x="4044950" y="3898900"/>
          <p14:tracePt t="66590" x="4438650" y="3898900"/>
          <p14:tracePt t="66607" x="4705350" y="3898900"/>
          <p14:tracePt t="66624" x="4895850" y="3898900"/>
          <p14:tracePt t="66626" x="4965700" y="3898900"/>
          <p14:tracePt t="66640" x="5105400" y="3898900"/>
          <p14:tracePt t="66657" x="5245100" y="3898900"/>
          <p14:tracePt t="66675" x="5372100" y="3898900"/>
          <p14:tracePt t="66692" x="5473700" y="3898900"/>
          <p14:tracePt t="66708" x="5549900" y="3898900"/>
          <p14:tracePt t="66725" x="5607050" y="3898900"/>
          <p14:tracePt t="66729" x="5626100" y="3898900"/>
          <p14:tracePt t="66741" x="5645150" y="3898900"/>
          <p14:tracePt t="66757" x="5683250" y="3898900"/>
          <p14:tracePt t="66774" x="5740400" y="3898900"/>
          <p14:tracePt t="66791" x="5816600" y="3911600"/>
          <p14:tracePt t="66793" x="5848350" y="3911600"/>
          <p14:tracePt t="66808" x="5892800" y="3911600"/>
          <p14:tracePt t="66824" x="5988050" y="3911600"/>
          <p14:tracePt t="66841" x="6051550" y="3911600"/>
          <p14:tracePt t="66857" x="6121400" y="3911600"/>
          <p14:tracePt t="66874" x="6165850" y="3911600"/>
          <p14:tracePt t="66892" x="6216650" y="3911600"/>
          <p14:tracePt t="66907" x="6261100" y="3924300"/>
          <p14:tracePt t="66925" x="6311900" y="3930650"/>
          <p14:tracePt t="66942" x="6362700" y="3943350"/>
          <p14:tracePt t="66958" x="6419850" y="3943350"/>
          <p14:tracePt t="66962" x="6438900" y="3943350"/>
          <p14:tracePt t="66975" x="6470650" y="3943350"/>
          <p14:tracePt t="66994" x="6527800" y="3943350"/>
          <p14:tracePt t="66996" x="6559550" y="3943350"/>
          <p14:tracePt t="67009" x="6584950" y="3943350"/>
          <p14:tracePt t="67024" x="6635750" y="3943350"/>
          <p14:tracePt t="67026" x="6648450" y="3943350"/>
          <p14:tracePt t="67041" x="6686550" y="3943350"/>
          <p14:tracePt t="67057" x="6731000" y="3943350"/>
          <p14:tracePt t="67074" x="6775450" y="3943350"/>
          <p14:tracePt t="67091" x="6819900" y="3943350"/>
          <p14:tracePt t="67108" x="6851650" y="3943350"/>
          <p14:tracePt t="67124" x="6870700" y="3943350"/>
          <p14:tracePt t="67141" x="6877050" y="3943350"/>
          <p14:tracePt t="67157" x="6883400" y="3943350"/>
          <p14:tracePt t="67178" x="6889750" y="3943350"/>
          <p14:tracePt t="67246" x="6896100" y="3943350"/>
          <p14:tracePt t="67259" x="6902450" y="3943350"/>
          <p14:tracePt t="67285" x="6908800" y="3943350"/>
          <p14:tracePt t="67620" x="0" y="0"/>
        </p14:tracePtLst>
        <p14:tracePtLst>
          <p14:tracePt t="73199" x="7664450" y="6635750"/>
          <p14:tracePt t="73276" x="7664450" y="6629400"/>
          <p14:tracePt t="73283" x="7677150" y="6623050"/>
          <p14:tracePt t="73292" x="7689850" y="6623050"/>
          <p14:tracePt t="73307" x="7753350" y="6610350"/>
          <p14:tracePt t="73322" x="7816850" y="6610350"/>
          <p14:tracePt t="73341" x="7905750" y="6610350"/>
          <p14:tracePt t="73356" x="7969250" y="6610350"/>
          <p14:tracePt t="73361" x="7994650" y="6610350"/>
          <p14:tracePt t="73372" x="8020050" y="6610350"/>
          <p14:tracePt t="73389" x="8051800" y="6610350"/>
          <p14:tracePt t="73405" x="8070850" y="6610350"/>
          <p14:tracePt t="73422" x="8083550" y="6610350"/>
          <p14:tracePt t="73438" x="8096250" y="6610350"/>
          <p14:tracePt t="73455" x="8102600" y="6610350"/>
          <p14:tracePt t="73472" x="8108950" y="6610350"/>
          <p14:tracePt t="73491" x="8115300" y="6610350"/>
          <p14:tracePt t="74233" x="0" y="0"/>
        </p14:tracePtLst>
        <p14:tracePtLst>
          <p14:tracePt t="82651" x="10541000" y="1657350"/>
          <p14:tracePt t="82660" x="10534650" y="1657350"/>
          <p14:tracePt t="82669" x="10528300" y="1663700"/>
          <p14:tracePt t="82686" x="10515600" y="1670050"/>
          <p14:tracePt t="82702" x="10515600" y="1676400"/>
          <p14:tracePt t="82719" x="10509250" y="1689100"/>
          <p14:tracePt t="82727" x="10502900" y="1689100"/>
          <p14:tracePt t="82731" x="10502900" y="1695450"/>
          <p14:tracePt t="82740" x="10502900" y="1701800"/>
          <p14:tracePt t="82753" x="10490200" y="1727200"/>
          <p14:tracePt t="82770" x="10477500" y="1758950"/>
          <p14:tracePt t="82786" x="10471150" y="1809750"/>
          <p14:tracePt t="82803" x="10458450" y="1860550"/>
          <p14:tracePt t="82819" x="10452100" y="1911350"/>
          <p14:tracePt t="82836" x="10445750" y="1949450"/>
          <p14:tracePt t="82853" x="10439400" y="2006600"/>
          <p14:tracePt t="82868" x="10439400" y="2057400"/>
          <p14:tracePt t="82890" x="10439400" y="2133600"/>
          <p14:tracePt t="82902" x="10439400" y="2159000"/>
          <p14:tracePt t="82919" x="10439400" y="2203450"/>
          <p14:tracePt t="82921" x="10439400" y="2222500"/>
          <p14:tracePt t="82935" x="10439400" y="2247900"/>
          <p14:tracePt t="82952" x="10439400" y="2286000"/>
          <p14:tracePt t="82955" x="10445750" y="2311400"/>
          <p14:tracePt t="82969" x="10452100" y="2343150"/>
          <p14:tracePt t="82985" x="10471150" y="2393950"/>
          <p14:tracePt t="83003" x="10490200" y="2438400"/>
          <p14:tracePt t="83019" x="10509250" y="2476500"/>
          <p14:tracePt t="83038" x="10528300" y="2508250"/>
          <p14:tracePt t="83042" x="10541000" y="2527300"/>
          <p14:tracePt t="83052" x="10553700" y="2552700"/>
          <p14:tracePt t="83070" x="10585450" y="2597150"/>
          <p14:tracePt t="83087" x="10636250" y="2647950"/>
          <p14:tracePt t="83102" x="10699750" y="2686050"/>
          <p14:tracePt t="83106" x="10737850" y="2705100"/>
          <p14:tracePt t="83118" x="10769600" y="2717800"/>
          <p14:tracePt t="83135" x="10852150" y="2749550"/>
          <p14:tracePt t="83138" x="10909300" y="2762250"/>
          <p14:tracePt t="83152" x="10953750" y="2768600"/>
          <p14:tracePt t="83169" x="11099800" y="2800350"/>
          <p14:tracePt t="83185" x="11188700" y="2813050"/>
          <p14:tracePt t="83202" x="11233150" y="2813050"/>
          <p14:tracePt t="83218" x="11283950" y="2813050"/>
          <p14:tracePt t="83235" x="11341100" y="2800350"/>
          <p14:tracePt t="83252" x="11391900" y="2774950"/>
          <p14:tracePt t="83269" x="11436350" y="2749550"/>
          <p14:tracePt t="83286" x="11474450" y="2724150"/>
          <p14:tracePt t="83302" x="11512550" y="2673350"/>
          <p14:tracePt t="83305" x="11525250" y="2660650"/>
          <p14:tracePt t="83319" x="11537950" y="2635250"/>
          <p14:tracePt t="83335" x="11563350" y="2578100"/>
          <p14:tracePt t="83352" x="11588750" y="2520950"/>
          <p14:tracePt t="83355" x="11601450" y="2482850"/>
          <p14:tracePt t="83369" x="11633200" y="2413000"/>
          <p14:tracePt t="83386" x="11658600" y="2336800"/>
          <p14:tracePt t="83403" x="11677650" y="2266950"/>
          <p14:tracePt t="83418" x="11684000" y="2222500"/>
          <p14:tracePt t="83435" x="11684000" y="2178050"/>
          <p14:tracePt t="83452" x="11690350" y="2127250"/>
          <p14:tracePt t="83468" x="11690350" y="2095500"/>
          <p14:tracePt t="83485" x="11684000" y="2044700"/>
          <p14:tracePt t="83502" x="11671300" y="1993900"/>
          <p14:tracePt t="83505" x="11664950" y="1974850"/>
          <p14:tracePt t="83519" x="11658600" y="1955800"/>
          <p14:tracePt t="83536" x="11633200" y="1917700"/>
          <p14:tracePt t="83540" x="11620500" y="1898650"/>
          <p14:tracePt t="83553" x="11601450" y="1866900"/>
          <p14:tracePt t="83570" x="11569700" y="1835150"/>
          <p14:tracePt t="83586" x="11531600" y="1803400"/>
          <p14:tracePt t="83602" x="11480800" y="1778000"/>
          <p14:tracePt t="83619" x="11436350" y="1746250"/>
          <p14:tracePt t="83635" x="11391900" y="1720850"/>
          <p14:tracePt t="83652" x="11347450" y="1708150"/>
          <p14:tracePt t="83668" x="11303000" y="1682750"/>
          <p14:tracePt t="83685" x="11239500" y="1651000"/>
          <p14:tracePt t="83702" x="11188700" y="1638300"/>
          <p14:tracePt t="83718" x="11137900" y="1625600"/>
          <p14:tracePt t="83721" x="11118850" y="1619250"/>
          <p14:tracePt t="83735" x="11106150" y="1619250"/>
          <p14:tracePt t="83751" x="11061700" y="1612900"/>
          <p14:tracePt t="83754" x="11055350" y="1612900"/>
          <p14:tracePt t="83770" x="11010900" y="1606550"/>
          <p14:tracePt t="83786" x="10972800" y="1606550"/>
          <p14:tracePt t="83803" x="10934700" y="1606550"/>
          <p14:tracePt t="83818" x="10896600" y="1606550"/>
          <p14:tracePt t="83836" x="10858500" y="1612900"/>
          <p14:tracePt t="83853" x="10820400" y="1619250"/>
          <p14:tracePt t="83868" x="10782300" y="1625600"/>
          <p14:tracePt t="83889" x="10731500" y="1631950"/>
          <p14:tracePt t="83901" x="10674350" y="1644650"/>
          <p14:tracePt t="83918" x="10642600" y="1651000"/>
          <p14:tracePt t="83935" x="10623550" y="1657350"/>
          <p14:tracePt t="83938" x="10617200" y="1663700"/>
          <p14:tracePt t="83954" x="10598150" y="1670050"/>
          <p14:tracePt t="83970" x="10591800" y="1676400"/>
          <p14:tracePt t="83985" x="10579100" y="1689100"/>
          <p14:tracePt t="84001" x="10566400" y="1695450"/>
          <p14:tracePt t="84018" x="10560050" y="1708150"/>
          <p14:tracePt t="84036" x="10547350" y="1727200"/>
          <p14:tracePt t="84052" x="10541000" y="1746250"/>
          <p14:tracePt t="84069" x="10534650" y="1752600"/>
          <p14:tracePt t="84084" x="10528300" y="1765300"/>
          <p14:tracePt t="84101" x="10528300" y="1771650"/>
          <p14:tracePt t="84118" x="10528300" y="1784350"/>
          <p14:tracePt t="84135" x="10521950" y="1797050"/>
          <p14:tracePt t="84151" x="10515600" y="1828800"/>
          <p14:tracePt t="84168" x="10515600" y="1847850"/>
          <p14:tracePt t="84185" x="10515600" y="1866900"/>
          <p14:tracePt t="84202" x="10515600" y="1885950"/>
          <p14:tracePt t="84218" x="10509250" y="1924050"/>
          <p14:tracePt t="84235" x="10509250" y="1955800"/>
          <p14:tracePt t="84252" x="10509250" y="1987550"/>
          <p14:tracePt t="84269" x="10509250" y="2025650"/>
          <p14:tracePt t="84274" x="10509250" y="2044700"/>
          <p14:tracePt t="84286" x="10509250" y="2063750"/>
          <p14:tracePt t="84303" x="10509250" y="2095500"/>
          <p14:tracePt t="84320" x="10509250" y="2127250"/>
          <p14:tracePt t="84323" x="10509250" y="2139950"/>
          <p14:tracePt t="84336" x="10509250" y="2152650"/>
          <p14:tracePt t="84351" x="10509250" y="2171700"/>
          <p14:tracePt t="84369" x="10509250" y="2216150"/>
          <p14:tracePt t="84388" x="10509250" y="2228850"/>
          <p14:tracePt t="84401" x="10521950" y="2260600"/>
          <p14:tracePt t="84418" x="10528300" y="2279650"/>
          <p14:tracePt t="84435" x="10541000" y="2298700"/>
          <p14:tracePt t="84451" x="10547350" y="2311400"/>
          <p14:tracePt t="84468" x="10560050" y="2330450"/>
          <p14:tracePt t="84484" x="10585450" y="2343150"/>
          <p14:tracePt t="84501" x="10610850" y="2368550"/>
          <p14:tracePt t="84519" x="10648950" y="2400300"/>
          <p14:tracePt t="84536" x="10687050" y="2425700"/>
          <p14:tracePt t="84539" x="10712450" y="2438400"/>
          <p14:tracePt t="84552" x="10737850" y="2451100"/>
          <p14:tracePt t="84569" x="10788650" y="2482850"/>
          <p14:tracePt t="84585" x="10852150" y="2514600"/>
          <p14:tracePt t="84602" x="10890250" y="2533650"/>
          <p14:tracePt t="84618" x="10941050" y="2552700"/>
          <p14:tracePt t="84634" x="10991850" y="2559050"/>
          <p14:tracePt t="84651" x="11049000" y="2559050"/>
          <p14:tracePt t="84668" x="11112500" y="2552700"/>
          <p14:tracePt t="84684" x="11169650" y="2533650"/>
          <p14:tracePt t="84701" x="11226800" y="2495550"/>
          <p14:tracePt t="84718" x="11277600" y="2470150"/>
          <p14:tracePt t="84734" x="11322050" y="2432050"/>
          <p14:tracePt t="84751" x="11353800" y="2387600"/>
          <p14:tracePt t="84754" x="11366500" y="2362200"/>
          <p14:tracePt t="84768" x="11385550" y="2324100"/>
          <p14:tracePt t="84785" x="11410950" y="2222500"/>
          <p14:tracePt t="84801" x="11423650" y="2165350"/>
          <p14:tracePt t="84818" x="11423650" y="2120900"/>
          <p14:tracePt t="84835" x="11423650" y="2082800"/>
          <p14:tracePt t="84852" x="11423650" y="2051050"/>
          <p14:tracePt t="84868" x="11423650" y="2019300"/>
          <p14:tracePt t="84888" x="11430000" y="1987550"/>
          <p14:tracePt t="84901" x="11430000" y="1955800"/>
          <p14:tracePt t="84918" x="11430000" y="1930400"/>
          <p14:tracePt t="84934" x="11423650" y="1905000"/>
          <p14:tracePt t="84937" x="11417300" y="1885950"/>
          <p14:tracePt t="84951" x="11417300" y="1873250"/>
          <p14:tracePt t="84968" x="11404600" y="1854200"/>
          <p14:tracePt t="84969" x="11398250" y="1841500"/>
          <p14:tracePt t="84985" x="11379200" y="1809750"/>
          <p14:tracePt t="85001" x="11366500" y="1778000"/>
          <p14:tracePt t="85018" x="11347450" y="1758950"/>
          <p14:tracePt t="85036" x="11334750" y="1733550"/>
          <p14:tracePt t="85052" x="11322050" y="1720850"/>
          <p14:tracePt t="85069" x="11296650" y="1701800"/>
          <p14:tracePt t="85085" x="11277600" y="1689100"/>
          <p14:tracePt t="85102" x="11252200" y="1676400"/>
          <p14:tracePt t="85118" x="11233150" y="1663700"/>
          <p14:tracePt t="85134" x="11201400" y="1651000"/>
          <p14:tracePt t="85152" x="11163300" y="1644650"/>
          <p14:tracePt t="85155" x="11144250" y="1638300"/>
          <p14:tracePt t="85167" x="11131550" y="1631950"/>
          <p14:tracePt t="85184" x="11074400" y="1625600"/>
          <p14:tracePt t="85201" x="11042650" y="1625600"/>
          <p14:tracePt t="85218" x="11010900" y="1625600"/>
          <p14:tracePt t="85234" x="10979150" y="1625600"/>
          <p14:tracePt t="85251" x="10947400" y="1625600"/>
          <p14:tracePt t="85268" x="10909300" y="1625600"/>
          <p14:tracePt t="85285" x="10864850" y="1638300"/>
          <p14:tracePt t="85301" x="10820400" y="1651000"/>
          <p14:tracePt t="85318" x="10788650" y="1663700"/>
          <p14:tracePt t="85335" x="10756900" y="1676400"/>
          <p14:tracePt t="85338" x="10750550" y="1682750"/>
          <p14:tracePt t="85351" x="10737850" y="1689100"/>
          <p14:tracePt t="85369" x="10725150" y="1695450"/>
          <p14:tracePt t="85384" x="10706100" y="1701800"/>
          <p14:tracePt t="85401" x="10693400" y="1708150"/>
          <p14:tracePt t="85418" x="10674350" y="1714500"/>
          <p14:tracePt t="85434" x="10668000" y="1720850"/>
          <p14:tracePt t="85451" x="10655300" y="1733550"/>
          <p14:tracePt t="8574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运行环境：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JVM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7957" y="4704202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Linux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76121" y="5076939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Hardware1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76121" y="4338809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Linux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76950" y="4713382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Win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75114" y="5086119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Hardware2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75114" y="4347989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Win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10829" y="4713383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608993" y="5086120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Hardware3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08993" y="4347990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Mac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839813" y="4307596"/>
            <a:ext cx="8328752" cy="11017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标注 26"/>
          <p:cNvSpPr/>
          <p:nvPr/>
        </p:nvSpPr>
        <p:spPr>
          <a:xfrm>
            <a:off x="88136" y="2192357"/>
            <a:ext cx="2677098" cy="1608463"/>
          </a:xfrm>
          <a:prstGeom prst="wedgeRoundRectCallout">
            <a:avLst>
              <a:gd name="adj1" fmla="val 35656"/>
              <a:gd name="adj2" fmla="val 79638"/>
              <a:gd name="adj3" fmla="val 16667"/>
            </a:avLst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</a:t>
            </a:r>
            <a:r>
              <a:rPr lang="en-US" altLang="zh-CN" dirty="0"/>
              <a:t>JVM</a:t>
            </a:r>
            <a:r>
              <a:rPr lang="zh-CN" altLang="en-US" dirty="0"/>
              <a:t>层之上看，</a:t>
            </a:r>
            <a:endParaRPr lang="en-US" altLang="zh-CN" dirty="0"/>
          </a:p>
          <a:p>
            <a:pPr algn="ctr"/>
            <a:r>
              <a:rPr lang="zh-CN" altLang="en-US" dirty="0"/>
              <a:t>三台机器是同构的</a:t>
            </a:r>
            <a:endParaRPr lang="en-US" altLang="zh-CN" dirty="0"/>
          </a:p>
          <a:p>
            <a:pPr algn="ctr"/>
            <a:r>
              <a:rPr lang="zh-CN" altLang="en-US" dirty="0"/>
              <a:t>因此同一个</a:t>
            </a:r>
            <a:r>
              <a:rPr lang="en-US" altLang="zh-CN" dirty="0"/>
              <a:t>.</a:t>
            </a:r>
            <a:r>
              <a:rPr lang="en-US" altLang="zh-CN" dirty="0" err="1"/>
              <a:t>classe</a:t>
            </a:r>
            <a:r>
              <a:rPr lang="zh-CN" altLang="en-US" dirty="0"/>
              <a:t>文件可以在不同机器上到处运行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74285" y="3973416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3278" y="3982597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7157" y="3982597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5541484" y="1674564"/>
            <a:ext cx="3194892" cy="1465243"/>
          </a:xfrm>
          <a:prstGeom prst="wedgeRoundRectCallout">
            <a:avLst>
              <a:gd name="adj1" fmla="val -32902"/>
              <a:gd name="adj2" fmla="val 93327"/>
              <a:gd name="adj3" fmla="val 16667"/>
            </a:avLst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Write Once</a:t>
            </a:r>
          </a:p>
          <a:p>
            <a:pPr algn="ctr"/>
            <a:r>
              <a:rPr lang="en-US" altLang="zh-CN" sz="2800" b="1" dirty="0"/>
              <a:t>Run </a:t>
            </a:r>
            <a:r>
              <a:rPr lang="en-US" altLang="zh-CN" sz="2800" b="1" dirty="0" err="1"/>
              <a:t>Anyware</a:t>
            </a:r>
            <a:endParaRPr lang="zh-CN" altLang="en-US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94"/>
    </mc:Choice>
    <mc:Fallback xmlns="">
      <p:transition spd="slow" advTm="70294"/>
    </mc:Fallback>
  </mc:AlternateContent>
  <p:extLst>
    <p:ext uri="{3A86A75C-4F4B-4683-9AE1-C65F6400EC91}">
      <p14:laserTraceLst xmlns:p14="http://schemas.microsoft.com/office/powerpoint/2010/main">
        <p14:tracePtLst>
          <p14:tracePt t="3422" x="1644650" y="3911600"/>
          <p14:tracePt t="3469" x="1644650" y="3981450"/>
          <p14:tracePt t="3474" x="1644650" y="3994150"/>
          <p14:tracePt t="3491" x="1657350" y="4044950"/>
          <p14:tracePt t="3507" x="1670050" y="4102100"/>
          <p14:tracePt t="3525" x="1695450" y="4184650"/>
          <p14:tracePt t="3541" x="1727200" y="4273550"/>
          <p14:tracePt t="3558" x="1784350" y="4381500"/>
          <p14:tracePt t="3574" x="1866900" y="4495800"/>
          <p14:tracePt t="3590" x="1974850" y="4622800"/>
          <p14:tracePt t="3593" x="2044700" y="4686300"/>
          <p14:tracePt t="3607" x="2127250" y="4749800"/>
          <p14:tracePt t="3626" x="2393950" y="4927600"/>
          <p14:tracePt t="3641" x="2622550" y="5060950"/>
          <p14:tracePt t="3657" x="2927350" y="5194300"/>
          <p14:tracePt t="3674" x="3308350" y="5340350"/>
          <p14:tracePt t="3690" x="3702050" y="5473700"/>
          <p14:tracePt t="3707" x="4013200" y="5575300"/>
          <p14:tracePt t="3724" x="4286250" y="5632450"/>
          <p14:tracePt t="3741" x="4603750" y="5702300"/>
          <p14:tracePt t="3745" x="4787900" y="5734050"/>
          <p14:tracePt t="3757" x="5003800" y="5784850"/>
          <p14:tracePt t="3761" x="5213350" y="5822950"/>
          <p14:tracePt t="3774" x="5461000" y="5873750"/>
          <p14:tracePt t="3781" x="5695950" y="5924550"/>
          <p14:tracePt t="3792" x="6127750" y="5988050"/>
          <p14:tracePt t="3809" x="6407150" y="6007100"/>
          <p14:tracePt t="3824" x="6565900" y="6007100"/>
          <p14:tracePt t="3840" x="6667500" y="6007100"/>
          <p14:tracePt t="3857" x="6788150" y="6007100"/>
          <p14:tracePt t="3873" x="6953250" y="6007100"/>
          <p14:tracePt t="3890" x="7213600" y="6007100"/>
          <p14:tracePt t="3907" x="7537450" y="6007100"/>
          <p14:tracePt t="3923" x="7823200" y="6007100"/>
          <p14:tracePt t="3940" x="8070850" y="6007100"/>
          <p14:tracePt t="3957" x="8261350" y="6007100"/>
          <p14:tracePt t="3973" x="8458200" y="6007100"/>
          <p14:tracePt t="3991" x="8693150" y="6007100"/>
          <p14:tracePt t="3995" x="8826500" y="6007100"/>
          <p14:tracePt t="4007" x="8978900" y="6007100"/>
          <p14:tracePt t="4025" x="9544050" y="5943600"/>
          <p14:tracePt t="4040" x="9861550" y="5880100"/>
          <p14:tracePt t="4059" x="10064750" y="5829300"/>
          <p14:tracePt t="4074" x="10191750" y="5778500"/>
          <p14:tracePt t="4090" x="10274300" y="5715000"/>
          <p14:tracePt t="4107" x="10344150" y="5626100"/>
          <p14:tracePt t="4123" x="10439400" y="5524500"/>
          <p14:tracePt t="4140" x="10541000" y="5384800"/>
          <p14:tracePt t="4157" x="10655300" y="5238750"/>
          <p14:tracePt t="4173" x="10718800" y="5099050"/>
          <p14:tracePt t="4190" x="10750550" y="4997450"/>
          <p14:tracePt t="4207" x="10756900" y="4921250"/>
          <p14:tracePt t="4208" x="10756900" y="4876800"/>
          <p14:tracePt t="4224" x="10750550" y="4800600"/>
          <p14:tracePt t="4240" x="10737850" y="4699000"/>
          <p14:tracePt t="4257" x="10712450" y="4591050"/>
          <p14:tracePt t="4273" x="10687050" y="4489450"/>
          <p14:tracePt t="4290" x="10655300" y="4387850"/>
          <p14:tracePt t="4308" x="10604500" y="4286250"/>
          <p14:tracePt t="4324" x="10502900" y="4165600"/>
          <p14:tracePt t="4328" x="10439400" y="4114800"/>
          <p14:tracePt t="4340" x="10350500" y="4064000"/>
          <p14:tracePt t="4357" x="10121900" y="3924300"/>
          <p14:tracePt t="4373" x="9785350" y="3784600"/>
          <p14:tracePt t="4390" x="9340850" y="3625850"/>
          <p14:tracePt t="4394" x="9112250" y="3575050"/>
          <p14:tracePt t="4407" x="8877300" y="3524250"/>
          <p14:tracePt t="4423" x="8350250" y="3416300"/>
          <p14:tracePt t="4440" x="7524750" y="3251200"/>
          <p14:tracePt t="4457" x="6934200" y="3136900"/>
          <p14:tracePt t="4473" x="6350000" y="3041650"/>
          <p14:tracePt t="4490" x="5740400" y="3009900"/>
          <p14:tracePt t="4507" x="5137150" y="3009900"/>
          <p14:tracePt t="4525" x="4508500" y="3009900"/>
          <p14:tracePt t="4529" x="4210050" y="3009900"/>
          <p14:tracePt t="4541" x="3930650" y="3009900"/>
          <p14:tracePt t="4559" x="3409950" y="3009900"/>
          <p14:tracePt t="4574" x="2806700" y="3009900"/>
          <p14:tracePt t="4578" x="2508250" y="3009900"/>
          <p14:tracePt t="4590" x="2203450" y="3009900"/>
          <p14:tracePt t="4607" x="1625600" y="3009900"/>
          <p14:tracePt t="4624" x="869950" y="3067050"/>
          <p14:tracePt t="4642" x="533400" y="3136900"/>
          <p14:tracePt t="4657" x="304800" y="3175000"/>
          <p14:tracePt t="4673" x="139700" y="3206750"/>
          <p14:tracePt t="4690" x="12700" y="3238500"/>
          <p14:tracePt t="4707" x="0" y="3289300"/>
          <p14:tracePt t="4723" x="0" y="3340100"/>
          <p14:tracePt t="4740" x="0" y="3403600"/>
          <p14:tracePt t="4757" x="0" y="3492500"/>
          <p14:tracePt t="4774" x="0" y="3606800"/>
          <p14:tracePt t="4777" x="0" y="3663950"/>
          <p14:tracePt t="4790" x="0" y="3733800"/>
          <p14:tracePt t="4806" x="0" y="3867150"/>
          <p14:tracePt t="4824" x="0" y="4006850"/>
          <p14:tracePt t="4826" x="0" y="4083050"/>
          <p14:tracePt t="4840" x="0" y="4197350"/>
          <p14:tracePt t="4856" x="6350" y="4337050"/>
          <p14:tracePt t="4873" x="50800" y="4470400"/>
          <p14:tracePt t="4890" x="101600" y="4603750"/>
          <p14:tracePt t="4906" x="177800" y="4730750"/>
          <p14:tracePt t="4923" x="279400" y="4851400"/>
          <p14:tracePt t="4940" x="406400" y="4965700"/>
          <p14:tracePt t="4957" x="546100" y="5073650"/>
          <p14:tracePt t="4974" x="723900" y="5168900"/>
          <p14:tracePt t="4991" x="996950" y="5283200"/>
          <p14:tracePt t="4994" x="1174750" y="5359400"/>
          <p14:tracePt t="5008" x="1365250" y="5403850"/>
          <p14:tracePt t="5010" x="1600200" y="5454650"/>
          <p14:tracePt t="5023" x="1879600" y="5524500"/>
          <p14:tracePt t="5025" x="2190750" y="5581650"/>
          <p14:tracePt t="5041" x="2889250" y="5715000"/>
          <p14:tracePt t="5057" x="3568700" y="5772150"/>
          <p14:tracePt t="5074" x="4260850" y="5791200"/>
          <p14:tracePt t="5090" x="4991100" y="5791200"/>
          <p14:tracePt t="5106" x="5746750" y="5791200"/>
          <p14:tracePt t="5123" x="6496050" y="5791200"/>
          <p14:tracePt t="5140" x="7296150" y="5791200"/>
          <p14:tracePt t="5156" x="8001000" y="5791200"/>
          <p14:tracePt t="5173" x="8559800" y="5727700"/>
          <p14:tracePt t="5177" x="8788400" y="5689600"/>
          <p14:tracePt t="5190" x="8959850" y="5657850"/>
          <p14:tracePt t="5206" x="9150350" y="5594350"/>
          <p14:tracePt t="5208" x="9226550" y="5568950"/>
          <p14:tracePt t="5223" x="9296400" y="5543550"/>
          <p14:tracePt t="5240" x="9474200" y="5467350"/>
          <p14:tracePt t="5257" x="9601200" y="5422900"/>
          <p14:tracePt t="5274" x="9683750" y="5365750"/>
          <p14:tracePt t="5291" x="9734550" y="5308600"/>
          <p14:tracePt t="5307" x="9759950" y="5238750"/>
          <p14:tracePt t="5325" x="9772650" y="5181600"/>
          <p14:tracePt t="5341" x="9772650" y="5099050"/>
          <p14:tracePt t="5357" x="9772650" y="5010150"/>
          <p14:tracePt t="5361" x="9772650" y="4965700"/>
          <p14:tracePt t="5373" x="9772650" y="4927600"/>
          <p14:tracePt t="5390" x="9785350" y="4806950"/>
          <p14:tracePt t="5393" x="9791700" y="4762500"/>
          <p14:tracePt t="5407" x="9810750" y="4705350"/>
          <p14:tracePt t="5423" x="9817100" y="4635500"/>
          <p14:tracePt t="5440" x="9817100" y="4559300"/>
          <p14:tracePt t="5456" x="9810750" y="4502150"/>
          <p14:tracePt t="5473" x="9779000" y="4445000"/>
          <p14:tracePt t="5490" x="9709150" y="4387850"/>
          <p14:tracePt t="5507" x="9594850" y="4324350"/>
          <p14:tracePt t="5524" x="9417050" y="4254500"/>
          <p14:tracePt t="5540" x="9175750" y="4165600"/>
          <p14:tracePt t="5558" x="8858250" y="4102100"/>
          <p14:tracePt t="5573" x="8521700" y="4032250"/>
          <p14:tracePt t="5590" x="8248650" y="3975100"/>
          <p14:tracePt t="5606" x="7994650" y="3911600"/>
          <p14:tracePt t="5609" x="7854950" y="3892550"/>
          <p14:tracePt t="5623" x="7689850" y="3860800"/>
          <p14:tracePt t="5640" x="7080250" y="3752850"/>
          <p14:tracePt t="5656" x="6604000" y="3689350"/>
          <p14:tracePt t="5673" x="6108700" y="3619500"/>
          <p14:tracePt t="5690" x="5581650" y="3581400"/>
          <p14:tracePt t="5706" x="5124450" y="3568700"/>
          <p14:tracePt t="5723" x="4794250" y="3568700"/>
          <p14:tracePt t="5740" x="4578350" y="3568700"/>
          <p14:tracePt t="5757" x="4394200" y="3568700"/>
          <p14:tracePt t="5761" x="4311650" y="3568700"/>
          <p14:tracePt t="5773" x="4248150" y="3587750"/>
          <p14:tracePt t="5790" x="4108450" y="3613150"/>
          <p14:tracePt t="5792" x="4038600" y="3625850"/>
          <p14:tracePt t="5806" x="3962400" y="3644900"/>
          <p14:tracePt t="5823" x="3803650" y="3670300"/>
          <p14:tracePt t="5825" x="3714750" y="3676650"/>
          <p14:tracePt t="5839" x="3632200" y="3695700"/>
          <p14:tracePt t="5856" x="3371850" y="3746500"/>
          <p14:tracePt t="5873" x="3219450" y="3784600"/>
          <p14:tracePt t="5889" x="3079750" y="3803650"/>
          <p14:tracePt t="5906" x="2959100" y="3829050"/>
          <p14:tracePt t="5923" x="2870200" y="3848100"/>
          <p14:tracePt t="5939" x="2794000" y="3867150"/>
          <p14:tracePt t="5956" x="2724150" y="3879850"/>
          <p14:tracePt t="5973" x="2654300" y="3905250"/>
          <p14:tracePt t="5989" x="2578100" y="3930650"/>
          <p14:tracePt t="6007" x="2527300" y="3956050"/>
          <p14:tracePt t="6011" x="2489200" y="3975100"/>
          <p14:tracePt t="6025" x="2463800" y="3987800"/>
          <p14:tracePt t="6029" x="2444750" y="3994150"/>
          <p14:tracePt t="6041" x="2419350" y="4025900"/>
          <p14:tracePt t="6058" x="2400300" y="4070350"/>
          <p14:tracePt t="6074" x="2374900" y="4133850"/>
          <p14:tracePt t="6089" x="2343150" y="4210050"/>
          <p14:tracePt t="6106" x="2311400" y="4311650"/>
          <p14:tracePt t="6123" x="2286000" y="4413250"/>
          <p14:tracePt t="6140" x="2279650" y="4489450"/>
          <p14:tracePt t="6156" x="2279650" y="4591050"/>
          <p14:tracePt t="6173" x="2311400" y="4679950"/>
          <p14:tracePt t="6189" x="2343150" y="4775200"/>
          <p14:tracePt t="6206" x="2400300" y="4864100"/>
          <p14:tracePt t="6212" x="2432050" y="4902200"/>
          <p14:tracePt t="6223" x="2457450" y="4940300"/>
          <p14:tracePt t="6240" x="2559050" y="5060950"/>
          <p14:tracePt t="6257" x="2628900" y="5124450"/>
          <p14:tracePt t="6273" x="2724150" y="5187950"/>
          <p14:tracePt t="6290" x="2844800" y="5245100"/>
          <p14:tracePt t="6307" x="3009900" y="5314950"/>
          <p14:tracePt t="6324" x="3251200" y="5384800"/>
          <p14:tracePt t="6339" x="3562350" y="5448300"/>
          <p14:tracePt t="6356" x="3987800" y="5537200"/>
          <p14:tracePt t="6373" x="4514850" y="5645150"/>
          <p14:tracePt t="6389" x="5067300" y="5695950"/>
          <p14:tracePt t="6392" x="5334000" y="5708650"/>
          <p14:tracePt t="6407" x="5568950" y="5708650"/>
          <p14:tracePt t="6423" x="6019800" y="5708650"/>
          <p14:tracePt t="6424" x="6216650" y="5708650"/>
          <p14:tracePt t="6439" x="6388100" y="5708650"/>
          <p14:tracePt t="6456" x="6870700" y="5708650"/>
          <p14:tracePt t="6473" x="7213600" y="5708650"/>
          <p14:tracePt t="6489" x="7626350" y="5708650"/>
          <p14:tracePt t="6506" x="8058150" y="5708650"/>
          <p14:tracePt t="6523" x="8496300" y="5708650"/>
          <p14:tracePt t="6540" x="8928100" y="5708650"/>
          <p14:tracePt t="6556" x="9353550" y="5683250"/>
          <p14:tracePt t="6573" x="9626600" y="5619750"/>
          <p14:tracePt t="6590" x="9766300" y="5568950"/>
          <p14:tracePt t="6592" x="9804400" y="5549900"/>
          <p14:tracePt t="6606" x="9823450" y="5530850"/>
          <p14:tracePt t="6622" x="9848850" y="5486400"/>
          <p14:tracePt t="6640" x="9861550" y="5416550"/>
          <p14:tracePt t="6656" x="9867900" y="5340350"/>
          <p14:tracePt t="6673" x="9874250" y="5257800"/>
          <p14:tracePt t="6690" x="9874250" y="5162550"/>
          <p14:tracePt t="6706" x="9874250" y="5054600"/>
          <p14:tracePt t="6723" x="9848850" y="4953000"/>
          <p14:tracePt t="6739" x="9810750" y="4864100"/>
          <p14:tracePt t="6757" x="9766300" y="4781550"/>
          <p14:tracePt t="6760" x="9747250" y="4743450"/>
          <p14:tracePt t="6773" x="9721850" y="4705350"/>
          <p14:tracePt t="6791" x="9664700" y="4629150"/>
          <p14:tracePt t="6794" x="9632950" y="4591050"/>
          <p14:tracePt t="6807" x="9588500" y="4540250"/>
          <p14:tracePt t="6824" x="9499600" y="4451350"/>
          <p14:tracePt t="6841" x="9309100" y="4324350"/>
          <p14:tracePt t="6856" x="9175750" y="4267200"/>
          <p14:tracePt t="6873" x="9042400" y="4216400"/>
          <p14:tracePt t="6889" x="8909050" y="4165600"/>
          <p14:tracePt t="6907" x="8743950" y="4108450"/>
          <p14:tracePt t="6923" x="8540750" y="4057650"/>
          <p14:tracePt t="6940" x="8267700" y="3994150"/>
          <p14:tracePt t="6956" x="7912100" y="3924300"/>
          <p14:tracePt t="6973" x="7556500" y="3854450"/>
          <p14:tracePt t="6977" x="7391400" y="3822700"/>
          <p14:tracePt t="6989" x="7219950" y="3790950"/>
          <p14:tracePt t="7007" x="6864350" y="3708400"/>
          <p14:tracePt t="7011" x="6692900" y="3676650"/>
          <p14:tracePt t="7024" x="6527800" y="3644900"/>
          <p14:tracePt t="7028" x="6337300" y="3606800"/>
          <p14:tracePt t="7040" x="5918200" y="3517900"/>
          <p14:tracePt t="7059" x="5499100" y="3435350"/>
          <p14:tracePt t="7074" x="5080000" y="3359150"/>
          <p14:tracePt t="7090" x="4699000" y="3276600"/>
          <p14:tracePt t="7106" x="4445000" y="3244850"/>
          <p14:tracePt t="7124" x="4254500" y="3238500"/>
          <p14:tracePt t="7139" x="4095750" y="3238500"/>
          <p14:tracePt t="7157" x="3943350" y="3238500"/>
          <p14:tracePt t="7173" x="3765550" y="3238500"/>
          <p14:tracePt t="7177" x="3670300" y="3238500"/>
          <p14:tracePt t="7189" x="3568700" y="3238500"/>
          <p14:tracePt t="7206" x="3365500" y="3238500"/>
          <p14:tracePt t="7209" x="3270250" y="3238500"/>
          <p14:tracePt t="7222" x="3168650" y="3238500"/>
          <p14:tracePt t="7239" x="2997200" y="3251200"/>
          <p14:tracePt t="7257" x="2743200" y="3282950"/>
          <p14:tracePt t="7273" x="2578100" y="3302000"/>
          <p14:tracePt t="7290" x="2432050" y="3333750"/>
          <p14:tracePt t="7306" x="2286000" y="3365500"/>
          <p14:tracePt t="7323" x="2178050" y="3397250"/>
          <p14:tracePt t="7340" x="2089150" y="3441700"/>
          <p14:tracePt t="7356" x="2044700" y="3492500"/>
          <p14:tracePt t="7372" x="2006600" y="3556000"/>
          <p14:tracePt t="7389" x="1968500" y="3638550"/>
          <p14:tracePt t="7392" x="1955800" y="3683000"/>
          <p14:tracePt t="7405" x="1943100" y="3740150"/>
          <p14:tracePt t="7422" x="1917700" y="3841750"/>
          <p14:tracePt t="7439" x="1892300" y="3962400"/>
          <p14:tracePt t="7440" x="1885950" y="4025900"/>
          <p14:tracePt t="7456" x="1885950" y="4121150"/>
          <p14:tracePt t="7472" x="1892300" y="4241800"/>
          <p14:tracePt t="7489" x="1905000" y="4337050"/>
          <p14:tracePt t="7506" x="1917700" y="4457700"/>
          <p14:tracePt t="7524" x="1949450" y="4572000"/>
          <p14:tracePt t="7540" x="1981200" y="4673600"/>
          <p14:tracePt t="7559" x="2012950" y="4762500"/>
          <p14:tracePt t="7573" x="2051050" y="4845050"/>
          <p14:tracePt t="7590" x="2089150" y="4927600"/>
          <p14:tracePt t="7593" x="2108200" y="4965700"/>
          <p14:tracePt t="7606" x="2133600" y="5003800"/>
          <p14:tracePt t="7623" x="2165350" y="5073650"/>
          <p14:tracePt t="7639" x="2222500" y="5149850"/>
          <p14:tracePt t="7641" x="2260600" y="5187950"/>
          <p14:tracePt t="7656" x="2355850" y="5270500"/>
          <p14:tracePt t="7672" x="2482850" y="5353050"/>
          <p14:tracePt t="7689" x="2641600" y="5435600"/>
          <p14:tracePt t="7705" x="2813050" y="5505450"/>
          <p14:tracePt t="7722" x="2978150" y="5556250"/>
          <p14:tracePt t="7739" x="3149600" y="5588000"/>
          <p14:tracePt t="7755" x="3352800" y="5632450"/>
          <p14:tracePt t="7773" x="3676650" y="5695950"/>
          <p14:tracePt t="7789" x="4114800" y="5759450"/>
          <p14:tracePt t="7805" x="4572000" y="5784850"/>
          <p14:tracePt t="7824" x="5029200" y="5784850"/>
          <p14:tracePt t="7839" x="5524500" y="5784850"/>
          <p14:tracePt t="7842" x="5784850" y="5784850"/>
          <p14:tracePt t="7857" x="6299200" y="5784850"/>
          <p14:tracePt t="7872" x="6838950" y="5784850"/>
          <p14:tracePt t="7890" x="7315200" y="5784850"/>
          <p14:tracePt t="7906" x="7747000" y="5784850"/>
          <p14:tracePt t="7923" x="8178800" y="5784850"/>
          <p14:tracePt t="7939" x="8553450" y="5778500"/>
          <p14:tracePt t="7955" x="8839200" y="5740400"/>
          <p14:tracePt t="7972" x="9029700" y="5702300"/>
          <p14:tracePt t="7989" x="9156700" y="5670550"/>
          <p14:tracePt t="8006" x="9226550" y="5645150"/>
          <p14:tracePt t="8023" x="9277350" y="5607050"/>
          <p14:tracePt t="8025" x="9309100" y="5588000"/>
          <p14:tracePt t="8040" x="9347200" y="5556250"/>
          <p14:tracePt t="8057" x="9410700" y="5505450"/>
          <p14:tracePt t="8072" x="9474200" y="5422900"/>
          <p14:tracePt t="8088" x="9505950" y="5378450"/>
          <p14:tracePt t="8106" x="9531350" y="5346700"/>
          <p14:tracePt t="8122" x="9550400" y="5302250"/>
          <p14:tracePt t="8139" x="9594850" y="5238750"/>
          <p14:tracePt t="8156" x="9658350" y="5137150"/>
          <p14:tracePt t="8172" x="9721850" y="5060950"/>
          <p14:tracePt t="8189" x="9753600" y="5003800"/>
          <p14:tracePt t="8206" x="9772650" y="4965700"/>
          <p14:tracePt t="8209" x="9779000" y="4946650"/>
          <p14:tracePt t="8222" x="9785350" y="4927600"/>
          <p14:tracePt t="8239" x="9785350" y="4902200"/>
          <p14:tracePt t="8241" x="9785350" y="4889500"/>
          <p14:tracePt t="8256" x="9785350" y="4845050"/>
          <p14:tracePt t="8273" x="9785350" y="4794250"/>
          <p14:tracePt t="8289" x="9779000" y="4762500"/>
          <p14:tracePt t="8306" x="9766300" y="4718050"/>
          <p14:tracePt t="8323" x="9753600" y="4686300"/>
          <p14:tracePt t="8340" x="9740900" y="4648200"/>
          <p14:tracePt t="8355" x="9709150" y="4603750"/>
          <p14:tracePt t="8372" x="9671050" y="4572000"/>
          <p14:tracePt t="8390" x="9632950" y="4533900"/>
          <p14:tracePt t="8405" x="9588500" y="4508500"/>
          <p14:tracePt t="8408" x="9563100" y="4489450"/>
          <p14:tracePt t="8422" x="9525000" y="4464050"/>
          <p14:tracePt t="8439" x="9436100" y="4425950"/>
          <p14:tracePt t="8441" x="9385300" y="4413250"/>
          <p14:tracePt t="8456" x="9271000" y="4362450"/>
          <p14:tracePt t="8472" x="9131300" y="4311650"/>
          <p14:tracePt t="8489" x="8953500" y="4241800"/>
          <p14:tracePt t="8506" x="8750300" y="4171950"/>
          <p14:tracePt t="8523" x="8547100" y="4114800"/>
          <p14:tracePt t="8540" x="8343900" y="4083050"/>
          <p14:tracePt t="8558" x="8140700" y="4038600"/>
          <p14:tracePt t="8573" x="7912100" y="3994150"/>
          <p14:tracePt t="8589" x="7664450" y="3943350"/>
          <p14:tracePt t="8592" x="7537450" y="3911600"/>
          <p14:tracePt t="8605" x="7410450" y="3886200"/>
          <p14:tracePt t="8622" x="7162800" y="3835400"/>
          <p14:tracePt t="8639" x="6915150" y="3790950"/>
          <p14:tracePt t="8656" x="6661150" y="3740150"/>
          <p14:tracePt t="8657" x="6534150" y="3714750"/>
          <p14:tracePt t="8672" x="6248400" y="3657600"/>
          <p14:tracePt t="8689" x="5930900" y="3594100"/>
          <p14:tracePt t="8705" x="5619750" y="3530600"/>
          <p14:tracePt t="8722" x="5289550" y="3473450"/>
          <p14:tracePt t="8739" x="5016500" y="3467100"/>
          <p14:tracePt t="8756" x="4756150" y="3467100"/>
          <p14:tracePt t="8773" x="4533900" y="3467100"/>
          <p14:tracePt t="8777" x="4438650" y="3467100"/>
          <p14:tracePt t="8789" x="4343400" y="3467100"/>
          <p14:tracePt t="8806" x="4184650" y="3467100"/>
          <p14:tracePt t="8810" x="4114800" y="3467100"/>
          <p14:tracePt t="8823" x="4038600" y="3467100"/>
          <p14:tracePt t="8839" x="3911600" y="3467100"/>
          <p14:tracePt t="8855" x="3784600" y="3467100"/>
          <p14:tracePt t="8856" x="3708400" y="3467100"/>
          <p14:tracePt t="8875" x="3600450" y="3492500"/>
          <p14:tracePt t="8889" x="3517900" y="3511550"/>
          <p14:tracePt t="8906" x="3448050" y="3543300"/>
          <p14:tracePt t="8922" x="3371850" y="3568700"/>
          <p14:tracePt t="8939" x="3314700" y="3587750"/>
          <p14:tracePt t="8956" x="3263900" y="3613150"/>
          <p14:tracePt t="8972" x="3200400" y="3638550"/>
          <p14:tracePt t="8989" x="3149600" y="3663950"/>
          <p14:tracePt t="8992" x="3111500" y="3670300"/>
          <p14:tracePt t="9005" x="3086100" y="3683000"/>
          <p14:tracePt t="9022" x="3035300" y="3702050"/>
          <p14:tracePt t="9025" x="3009900" y="3714750"/>
          <p14:tracePt t="9039" x="2984500" y="3727450"/>
          <p14:tracePt t="9058" x="2914650" y="3746500"/>
          <p14:tracePt t="9072" x="2800350" y="3790950"/>
          <p14:tracePt t="9089" x="2717800" y="3822700"/>
          <p14:tracePt t="9106" x="2635250" y="3854450"/>
          <p14:tracePt t="9122" x="2552700" y="3879850"/>
          <p14:tracePt t="9138" x="2489200" y="3917950"/>
          <p14:tracePt t="9155" x="2438400" y="3949700"/>
          <p14:tracePt t="9172" x="2400300" y="3968750"/>
          <p14:tracePt t="9189" x="2368550" y="3987800"/>
          <p14:tracePt t="9205" x="2355850" y="4000500"/>
          <p14:tracePt t="9209" x="2349500" y="4013200"/>
          <p14:tracePt t="9222" x="2336800" y="4019550"/>
          <p14:tracePt t="9238" x="2330450" y="4038600"/>
          <p14:tracePt t="9255" x="2317750" y="4064000"/>
          <p14:tracePt t="9257" x="2311400" y="4070350"/>
          <p14:tracePt t="9273" x="2305050" y="4089400"/>
          <p14:tracePt t="9289" x="2298700" y="4114800"/>
          <p14:tracePt t="9306" x="2286000" y="4146550"/>
          <p14:tracePt t="9322" x="2273300" y="4197350"/>
          <p14:tracePt t="9339" x="2273300" y="4254500"/>
          <p14:tracePt t="9355" x="2273300" y="4318000"/>
          <p14:tracePt t="9372" x="2273300" y="4394200"/>
          <p14:tracePt t="9389" x="2286000" y="4483100"/>
          <p14:tracePt t="9405" x="2317750" y="4578350"/>
          <p14:tracePt t="9422" x="2349500" y="4648200"/>
          <p14:tracePt t="9438" x="2387600" y="4730750"/>
          <p14:tracePt t="9441" x="2406650" y="4768850"/>
          <p14:tracePt t="9455" x="2432050" y="4806950"/>
          <p14:tracePt t="9472" x="2501900" y="4914900"/>
          <p14:tracePt t="9488" x="2559050" y="4991100"/>
          <p14:tracePt t="9505" x="2616200" y="5067300"/>
          <p14:tracePt t="9522" x="2679700" y="5137150"/>
          <p14:tracePt t="9539" x="2730500" y="5187950"/>
          <p14:tracePt t="9558" x="2794000" y="5245100"/>
          <p14:tracePt t="9573" x="2863850" y="5295900"/>
          <p14:tracePt t="9576" x="2914650" y="5321300"/>
          <p14:tracePt t="9588" x="2971800" y="5353050"/>
          <p14:tracePt t="9605" x="3092450" y="5410200"/>
          <p14:tracePt t="9622" x="3251200" y="5461000"/>
          <p14:tracePt t="9624" x="3314700" y="5486400"/>
          <p14:tracePt t="9639" x="3384550" y="5511800"/>
          <p14:tracePt t="9655" x="3511550" y="5543550"/>
          <p14:tracePt t="9657" x="3575050" y="5549900"/>
          <p14:tracePt t="9672" x="3727450" y="5588000"/>
          <p14:tracePt t="9689" x="3911600" y="5619750"/>
          <p14:tracePt t="9705" x="4102100" y="5657850"/>
          <p14:tracePt t="9722" x="4305300" y="5702300"/>
          <p14:tracePt t="9738" x="4521200" y="5734050"/>
          <p14:tracePt t="9755" x="4724400" y="5778500"/>
          <p14:tracePt t="9772" x="4927600" y="5816600"/>
          <p14:tracePt t="9789" x="5137150" y="5822950"/>
          <p14:tracePt t="9792" x="5264150" y="5822950"/>
          <p14:tracePt t="9805" x="5416550" y="5822950"/>
          <p14:tracePt t="9822" x="5784850" y="5822950"/>
          <p14:tracePt t="9838" x="6197600" y="5822950"/>
          <p14:tracePt t="9840" x="6394450" y="5816600"/>
          <p14:tracePt t="9855" x="6578600" y="5797550"/>
          <p14:tracePt t="9871" x="7042150" y="5695950"/>
          <p14:tracePt t="9889" x="7289800" y="5651500"/>
          <p14:tracePt t="9905" x="7518400" y="5607050"/>
          <p14:tracePt t="9922" x="7747000" y="5562600"/>
          <p14:tracePt t="9938" x="8007350" y="5480050"/>
          <p14:tracePt t="9955" x="8343900" y="5353050"/>
          <p14:tracePt t="9971" x="8699500" y="5207000"/>
          <p14:tracePt t="9988" x="9061450" y="5060950"/>
          <p14:tracePt t="10005" x="9334500" y="4959350"/>
          <p14:tracePt t="10022" x="9544050" y="4870450"/>
          <p14:tracePt t="10028" x="9620250" y="4838700"/>
          <p14:tracePt t="10039" x="9677400" y="4806950"/>
          <p14:tracePt t="10057" x="9753600" y="4743450"/>
          <p14:tracePt t="10072" x="9817100" y="4660900"/>
          <p14:tracePt t="10089" x="9842500" y="4603750"/>
          <p14:tracePt t="10106" x="9855200" y="4540250"/>
          <p14:tracePt t="10121" x="9867900" y="4495800"/>
          <p14:tracePt t="10138" x="9867900" y="4457700"/>
          <p14:tracePt t="10155" x="9874250" y="4413250"/>
          <p14:tracePt t="10171" x="9874250" y="4368800"/>
          <p14:tracePt t="10188" x="9880600" y="4311650"/>
          <p14:tracePt t="10205" x="9886950" y="4254500"/>
          <p14:tracePt t="10221" x="9886950" y="4203700"/>
          <p14:tracePt t="10238" x="9880600" y="4140200"/>
          <p14:tracePt t="10242" x="9880600" y="4121150"/>
          <p14:tracePt t="10255" x="9874250" y="4089400"/>
          <p14:tracePt t="10273" x="9836150" y="4019550"/>
          <p14:tracePt t="10289" x="9798050" y="3975100"/>
          <p14:tracePt t="10306" x="9721850" y="3905250"/>
          <p14:tracePt t="10322" x="9582150" y="3829050"/>
          <p14:tracePt t="10339" x="9385300" y="3740150"/>
          <p14:tracePt t="10356" x="9137650" y="3657600"/>
          <p14:tracePt t="10371" x="8864600" y="3600450"/>
          <p14:tracePt t="10388" x="8572500" y="3536950"/>
          <p14:tracePt t="10406" x="8216900" y="3467100"/>
          <p14:tracePt t="10421" x="7816850" y="3397250"/>
          <p14:tracePt t="10424" x="7607300" y="3346450"/>
          <p14:tracePt t="10438" x="7378700" y="3308350"/>
          <p14:tracePt t="10455" x="6915150" y="3232150"/>
          <p14:tracePt t="10456" x="6686550" y="3175000"/>
          <p14:tracePt t="10472" x="6216650" y="3136900"/>
          <p14:tracePt t="10488" x="5829300" y="3136900"/>
          <p14:tracePt t="10505" x="5461000" y="3136900"/>
          <p14:tracePt t="10522" x="5156200" y="3136900"/>
          <p14:tracePt t="10539" x="4870450" y="3136900"/>
          <p14:tracePt t="10556" x="4565650" y="3136900"/>
          <p14:tracePt t="10572" x="4286250" y="3136900"/>
          <p14:tracePt t="10589" x="4038600" y="3136900"/>
          <p14:tracePt t="10605" x="3835400" y="3136900"/>
          <p14:tracePt t="10622" x="3651250" y="3136900"/>
          <p14:tracePt t="10638" x="3454400" y="3149600"/>
          <p14:tracePt t="10641" x="3371850" y="3168650"/>
          <p14:tracePt t="10655" x="3282950" y="3187700"/>
          <p14:tracePt t="10672" x="3105150" y="3219450"/>
          <p14:tracePt t="10674" x="3016250" y="3238500"/>
          <p14:tracePt t="10688" x="2851150" y="3289300"/>
          <p14:tracePt t="10705" x="2717800" y="3340100"/>
          <p14:tracePt t="10721" x="2597150" y="3390900"/>
          <p14:tracePt t="10738" x="2501900" y="3429000"/>
          <p14:tracePt t="10755" x="2425700" y="3454400"/>
          <p14:tracePt t="10772" x="2349500" y="3492500"/>
          <p14:tracePt t="10789" x="2273300" y="3536950"/>
          <p14:tracePt t="10805" x="2203450" y="3581400"/>
          <p14:tracePt t="10808" x="2165350" y="3606800"/>
          <p14:tracePt t="10821" x="2127250" y="3625850"/>
          <p14:tracePt t="10838" x="2063750" y="3670300"/>
          <p14:tracePt t="10855" x="2025650" y="3708400"/>
          <p14:tracePt t="10857" x="2012950" y="3721100"/>
          <p14:tracePt t="10871" x="2000250" y="3740150"/>
          <p14:tracePt t="10888" x="1974850" y="3835400"/>
          <p14:tracePt t="10904" x="1968500" y="3892550"/>
          <p14:tracePt t="10921" x="1955800" y="3981450"/>
          <p14:tracePt t="10938" x="1955800" y="4032250"/>
          <p14:tracePt t="10954" x="1962150" y="4121150"/>
          <p14:tracePt t="10971" x="1974850" y="4191000"/>
          <p14:tracePt t="10988" x="1981200" y="4260850"/>
          <p14:tracePt t="11005" x="2006600" y="4330700"/>
          <p14:tracePt t="11022" x="2032000" y="4400550"/>
          <p14:tracePt t="11026" x="2044700" y="4438650"/>
          <p14:tracePt t="11039" x="2063750" y="4470400"/>
          <p14:tracePt t="11059" x="2114550" y="4610100"/>
          <p14:tracePt t="11072" x="2146300" y="4654550"/>
          <p14:tracePt t="11089" x="2266950" y="4832350"/>
          <p14:tracePt t="11105" x="2362200" y="4953000"/>
          <p14:tracePt t="11121" x="2463800" y="5048250"/>
          <p14:tracePt t="11138" x="2559050" y="5130800"/>
          <p14:tracePt t="11154" x="2667000" y="5213350"/>
          <p14:tracePt t="11171" x="2762250" y="5276850"/>
          <p14:tracePt t="11188" x="2863850" y="5321300"/>
          <p14:tracePt t="11204" x="2997200" y="5372100"/>
          <p14:tracePt t="11221" x="3181350" y="5416550"/>
          <p14:tracePt t="11238" x="3397250" y="5461000"/>
          <p14:tracePt t="11254" x="3600450" y="5505450"/>
          <p14:tracePt t="11256" x="3695700" y="5524500"/>
          <p14:tracePt t="11272" x="3803650" y="5543550"/>
          <p14:tracePt t="11289" x="4178300" y="5619750"/>
          <p14:tracePt t="11305" x="4476750" y="5645150"/>
          <p14:tracePt t="11322" x="4826000" y="5657850"/>
          <p14:tracePt t="11339" x="5238750" y="5657850"/>
          <p14:tracePt t="11355" x="5670550" y="5657850"/>
          <p14:tracePt t="11371" x="6127750" y="5657850"/>
          <p14:tracePt t="11388" x="6540500" y="5657850"/>
          <p14:tracePt t="11404" x="6819900" y="5657850"/>
          <p14:tracePt t="11421" x="7048500" y="5657850"/>
          <p14:tracePt t="11438" x="7264400" y="5657850"/>
          <p14:tracePt t="11441" x="7359650" y="5638800"/>
          <p14:tracePt t="11454" x="7467600" y="5619750"/>
          <p14:tracePt t="11471" x="7677150" y="5575300"/>
          <p14:tracePt t="11472" x="7797800" y="5549900"/>
          <p14:tracePt t="11488" x="8020050" y="5505450"/>
          <p14:tracePt t="11504" x="8172450" y="5454650"/>
          <p14:tracePt t="11521" x="8286750" y="5397500"/>
          <p14:tracePt t="11538" x="8369300" y="5353050"/>
          <p14:tracePt t="11557" x="8445500" y="5295900"/>
          <p14:tracePt t="11571" x="8540750" y="5232400"/>
          <p14:tracePt t="11588" x="8636000" y="5149850"/>
          <p14:tracePt t="11605" x="8743950" y="5080000"/>
          <p14:tracePt t="11621" x="8839200" y="4997450"/>
          <p14:tracePt t="11638" x="8928100" y="4921250"/>
          <p14:tracePt t="11654" x="9036050" y="4845050"/>
          <p14:tracePt t="11657" x="9086850" y="4806950"/>
          <p14:tracePt t="11671" x="9131300" y="4775200"/>
          <p14:tracePt t="11689" x="9264650" y="4673600"/>
          <p14:tracePt t="11704" x="9334500" y="4629150"/>
          <p14:tracePt t="11721" x="9378950" y="4591050"/>
          <p14:tracePt t="11738" x="9410700" y="4565650"/>
          <p14:tracePt t="11754" x="9436100" y="4540250"/>
          <p14:tracePt t="11771" x="9455150" y="4521200"/>
          <p14:tracePt t="11788" x="9467850" y="4489450"/>
          <p14:tracePt t="11805" x="9486900" y="4464050"/>
          <p14:tracePt t="11821" x="9499600" y="4432300"/>
          <p14:tracePt t="11824" x="9505950" y="4425950"/>
          <p14:tracePt t="11838" x="9505950" y="4419600"/>
          <p14:tracePt t="11855" x="9505950" y="4400550"/>
          <p14:tracePt t="11871" x="9505950" y="4356100"/>
          <p14:tracePt t="11873" x="9499600" y="4349750"/>
          <p14:tracePt t="11889" x="9474200" y="4305300"/>
          <p14:tracePt t="11904" x="9423400" y="4248150"/>
          <p14:tracePt t="11921" x="9328150" y="4178300"/>
          <p14:tracePt t="11938" x="9194800" y="4095750"/>
          <p14:tracePt t="11954" x="9029700" y="4032250"/>
          <p14:tracePt t="11971" x="8864600" y="3968750"/>
          <p14:tracePt t="11988" x="8661400" y="3924300"/>
          <p14:tracePt t="12004" x="8432800" y="3879850"/>
          <p14:tracePt t="12021" x="8115300" y="3816350"/>
          <p14:tracePt t="12038" x="7778750" y="3746500"/>
          <p14:tracePt t="12055" x="7448550" y="3676650"/>
          <p14:tracePt t="12061" x="7277100" y="3644900"/>
          <p14:tracePt t="12072" x="7023100" y="3625850"/>
          <p14:tracePt t="12089" x="6813550" y="3625850"/>
          <p14:tracePt t="12105" x="6604000" y="3625850"/>
          <p14:tracePt t="12121" x="6388100" y="3625850"/>
          <p14:tracePt t="12137" x="6140450" y="3625850"/>
          <p14:tracePt t="12155" x="5880100" y="3625850"/>
          <p14:tracePt t="12171" x="5594350" y="3625850"/>
          <p14:tracePt t="12188" x="5334000" y="3625850"/>
          <p14:tracePt t="12204" x="5111750" y="3625850"/>
          <p14:tracePt t="12221" x="4927600" y="3625850"/>
          <p14:tracePt t="12237" x="4756150" y="3625850"/>
          <p14:tracePt t="12254" x="4597400" y="3625850"/>
          <p14:tracePt t="12257" x="4521200" y="3625850"/>
          <p14:tracePt t="12271" x="4438650" y="3625850"/>
          <p14:tracePt t="12289" x="4184650" y="3625850"/>
          <p14:tracePt t="12305" x="3994150" y="3625850"/>
          <p14:tracePt t="12321" x="3810000" y="3625850"/>
          <p14:tracePt t="12338" x="3638550" y="3625850"/>
          <p14:tracePt t="12354" x="3492500" y="3625850"/>
          <p14:tracePt t="12372" x="3352800" y="3625850"/>
          <p14:tracePt t="12387" x="3213100" y="3632200"/>
          <p14:tracePt t="12405" x="3117850" y="3644900"/>
          <p14:tracePt t="12421" x="3028950" y="3657600"/>
          <p14:tracePt t="12437" x="2959100" y="3670300"/>
          <p14:tracePt t="12454" x="2895600" y="3695700"/>
          <p14:tracePt t="12457" x="2870200" y="3702050"/>
          <p14:tracePt t="12471" x="2857500" y="3708400"/>
          <p14:tracePt t="12488" x="2806700" y="3733800"/>
          <p14:tracePt t="12504" x="2787650" y="3752850"/>
          <p14:tracePt t="12521" x="2768600" y="3765550"/>
          <p14:tracePt t="12538" x="2762250" y="3778250"/>
          <p14:tracePt t="12557" x="2749550" y="3784600"/>
          <p14:tracePt t="12571" x="2749550" y="3790950"/>
          <p14:tracePt t="12673" x="0" y="0"/>
        </p14:tracePtLst>
        <p14:tracePtLst>
          <p14:tracePt t="14243" x="3397250" y="5645150"/>
          <p14:tracePt t="14535" x="3403600" y="5638800"/>
          <p14:tracePt t="14547" x="3416300" y="5638800"/>
          <p14:tracePt t="14561" x="3448050" y="5638800"/>
          <p14:tracePt t="14571" x="3473450" y="5638800"/>
          <p14:tracePt t="14587" x="3556000" y="5638800"/>
          <p14:tracePt t="14603" x="3695700" y="5638800"/>
          <p14:tracePt t="14620" x="3867150" y="5638800"/>
          <p14:tracePt t="14636" x="4044950" y="5638800"/>
          <p14:tracePt t="14653" x="4178300" y="5638800"/>
          <p14:tracePt t="14670" x="4235450" y="5638800"/>
          <p14:tracePt t="14686" x="4254500" y="5638800"/>
          <p14:tracePt t="15090" x="0" y="0"/>
        </p14:tracePtLst>
        <p14:tracePtLst>
          <p14:tracePt t="15556" x="5943600" y="5695950"/>
          <p14:tracePt t="15873" x="0" y="0"/>
        </p14:tracePtLst>
        <p14:tracePtLst>
          <p14:tracePt t="16489" x="8102600" y="5695950"/>
          <p14:tracePt t="16616" x="0" y="0"/>
        </p14:tracePtLst>
        <p14:tracePtLst>
          <p14:tracePt t="17481" x="3962400" y="5676900"/>
          <p14:tracePt t="17592" x="0" y="0"/>
        </p14:tracePtLst>
        <p14:tracePtLst>
          <p14:tracePt t="18907" x="3702050" y="5327650"/>
          <p14:tracePt t="19195" x="3708400" y="5327650"/>
          <p14:tracePt t="19206" x="3733800" y="5327650"/>
          <p14:tracePt t="19219" x="3790950" y="5327650"/>
          <p14:tracePt t="19236" x="3854450" y="5327650"/>
          <p14:tracePt t="19253" x="3937000" y="5327650"/>
          <p14:tracePt t="19258" x="3975100" y="5327650"/>
          <p14:tracePt t="19269" x="4013200" y="5327650"/>
          <p14:tracePt t="19285" x="4083050" y="5327650"/>
          <p14:tracePt t="19302" x="4121150" y="5327650"/>
          <p14:tracePt t="19306" x="4133850" y="5327650"/>
          <p14:tracePt t="19322" x="4140200" y="5327650"/>
          <p14:tracePt t="19517" x="4146550" y="5327650"/>
          <p14:tracePt t="19529" x="4140200" y="5321300"/>
          <p14:tracePt t="19529" x="0" y="0"/>
        </p14:tracePtLst>
        <p14:tracePtLst>
          <p14:tracePt t="19957" x="5397500" y="5302250"/>
          <p14:tracePt t="20042" x="5403850" y="5302250"/>
          <p14:tracePt t="20049" x="5410200" y="5302250"/>
          <p14:tracePt t="20062" x="5422900" y="5302250"/>
          <p14:tracePt t="20069" x="5435600" y="5302250"/>
          <p14:tracePt t="20086" x="5492750" y="5302250"/>
          <p14:tracePt t="20089" x="5537200" y="5302250"/>
          <p14:tracePt t="20102" x="5588000" y="5302250"/>
          <p14:tracePt t="20118" x="5740400" y="5302250"/>
          <p14:tracePt t="20121" x="5822950" y="5302250"/>
          <p14:tracePt t="20137" x="6000750" y="5302250"/>
          <p14:tracePt t="20153" x="6159500" y="5302250"/>
          <p14:tracePt t="20168" x="6254750" y="5302250"/>
          <p14:tracePt t="20184" x="6305550" y="5302250"/>
          <p14:tracePt t="20201" x="6318250" y="5302250"/>
          <p14:tracePt t="20218" x="6324600" y="5302250"/>
          <p14:tracePt t="20342" x="6330950" y="5302250"/>
          <p14:tracePt t="20356" x="6343650" y="5302250"/>
          <p14:tracePt t="20363" x="6369050" y="5302250"/>
          <p14:tracePt t="20373" x="6381750" y="5302250"/>
          <p14:tracePt t="20387" x="6419850" y="5302250"/>
          <p14:tracePt t="20403" x="6426200" y="5302250"/>
          <p14:tracePt t="20420" x="6432550" y="5302250"/>
          <p14:tracePt t="20499" x="0" y="0"/>
        </p14:tracePtLst>
        <p14:tracePtLst>
          <p14:tracePt t="21043" x="8096250" y="5321300"/>
          <p14:tracePt t="21106" x="8102600" y="5321300"/>
          <p14:tracePt t="21114" x="8121650" y="5321300"/>
          <p14:tracePt t="21123" x="8153400" y="5321300"/>
          <p14:tracePt t="21138" x="8204200" y="5321300"/>
          <p14:tracePt t="21141" x="8280400" y="5321300"/>
          <p14:tracePt t="21154" x="8502650" y="5321300"/>
          <p14:tracePt t="21169" x="8782050" y="5321300"/>
          <p14:tracePt t="21185" x="9067800" y="5321300"/>
          <p14:tracePt t="21202" x="9264650" y="5321300"/>
          <p14:tracePt t="21218" x="9378950" y="5321300"/>
          <p14:tracePt t="21234" x="9417050" y="5321300"/>
          <p14:tracePt t="21465" x="0" y="0"/>
        </p14:tracePtLst>
        <p14:tracePtLst>
          <p14:tracePt t="23195" x="3390900" y="5283200"/>
          <p14:tracePt t="23250" x="3397250" y="5283200"/>
          <p14:tracePt t="23261" x="3416300" y="5283200"/>
          <p14:tracePt t="23267" x="3441700" y="5283200"/>
          <p14:tracePt t="23284" x="3511550" y="5283200"/>
          <p14:tracePt t="23300" x="3644900" y="5283200"/>
          <p14:tracePt t="23317" x="3790950" y="5283200"/>
          <p14:tracePt t="23335" x="3949700" y="5283200"/>
          <p14:tracePt t="23337" x="4000500" y="5283200"/>
          <p14:tracePt t="23351" x="4044950" y="5283200"/>
          <p14:tracePt t="23368" x="4083050" y="5283200"/>
          <p14:tracePt t="23385" x="4108450" y="5283200"/>
          <p14:tracePt t="23418" x="4114800" y="5283200"/>
          <p14:tracePt t="23553" x="0" y="0"/>
        </p14:tracePtLst>
        <p14:tracePtLst>
          <p14:tracePt t="24186" x="3263900" y="4914900"/>
          <p14:tracePt t="24277" x="3276600" y="4914900"/>
          <p14:tracePt t="24282" x="3295650" y="4914900"/>
          <p14:tracePt t="24291" x="3327400" y="4914900"/>
          <p14:tracePt t="24300" x="3371850" y="4914900"/>
          <p14:tracePt t="24317" x="3479800" y="4914900"/>
          <p14:tracePt t="24334" x="3625850" y="4914900"/>
          <p14:tracePt t="24338" x="3689350" y="4914900"/>
          <p14:tracePt t="24351" x="3733800" y="4914900"/>
          <p14:tracePt t="24367" x="3784600" y="4914900"/>
          <p14:tracePt t="24386" x="3803650" y="4914900"/>
          <p14:tracePt t="24881" x="0" y="0"/>
        </p14:tracePtLst>
        <p14:tracePtLst>
          <p14:tracePt t="26136" x="3257550" y="4927600"/>
          <p14:tracePt t="26246" x="3276600" y="4927600"/>
          <p14:tracePt t="26252" x="3302000" y="4927600"/>
          <p14:tracePt t="26266" x="3365500" y="4927600"/>
          <p14:tracePt t="26283" x="3429000" y="4927600"/>
          <p14:tracePt t="26300" x="3517900" y="4927600"/>
          <p14:tracePt t="26316" x="3600450" y="4927600"/>
          <p14:tracePt t="26333" x="3689350" y="4927600"/>
          <p14:tracePt t="26350" x="3765550" y="4927600"/>
          <p14:tracePt t="26353" x="3790950" y="4927600"/>
          <p14:tracePt t="26369" x="3816350" y="4927600"/>
          <p14:tracePt t="26383" x="3822700" y="4927600"/>
          <p14:tracePt t="26552" x="0" y="0"/>
        </p14:tracePtLst>
        <p14:tracePtLst>
          <p14:tracePt t="27297" x="5765800" y="4914900"/>
          <p14:tracePt t="27357" x="5772150" y="4914900"/>
          <p14:tracePt t="27363" x="5778500" y="4914900"/>
          <p14:tracePt t="27372" x="5784850" y="4914900"/>
          <p14:tracePt t="27388" x="5797550" y="4914900"/>
          <p14:tracePt t="27402" x="5822950" y="4914900"/>
          <p14:tracePt t="27418" x="5880100" y="4914900"/>
          <p14:tracePt t="27433" x="5962650" y="4914900"/>
          <p14:tracePt t="27449" x="6064250" y="4914900"/>
          <p14:tracePt t="27467" x="6134100" y="4914900"/>
          <p14:tracePt t="27482" x="6184900" y="4914900"/>
          <p14:tracePt t="27499" x="6203950" y="4914900"/>
          <p14:tracePt t="27656" x="0" y="0"/>
        </p14:tracePtLst>
        <p14:tracePtLst>
          <p14:tracePt t="28560" x="8299450" y="4902200"/>
          <p14:tracePt t="28604" x="8305800" y="4902200"/>
          <p14:tracePt t="28610" x="8312150" y="4902200"/>
          <p14:tracePt t="28619" x="8331200" y="4902200"/>
          <p14:tracePt t="28633" x="8382000" y="4902200"/>
          <p14:tracePt t="28650" x="8489950" y="4902200"/>
          <p14:tracePt t="28668" x="8629650" y="4902200"/>
          <p14:tracePt t="28683" x="8756650" y="4902200"/>
          <p14:tracePt t="28700" x="8851900" y="4902200"/>
          <p14:tracePt t="28715" x="8921750" y="4902200"/>
          <p14:tracePt t="28732" x="8947150" y="4902200"/>
          <p14:tracePt t="28748" x="8953500" y="4902200"/>
          <p14:tracePt t="28962" x="0" y="0"/>
        </p14:tracePtLst>
        <p14:tracePtLst>
          <p14:tracePt t="31673" x="3238500" y="5645150"/>
          <p14:tracePt t="31755" x="3270250" y="5645150"/>
          <p14:tracePt t="31762" x="3314700" y="5645150"/>
          <p14:tracePt t="31771" x="3378200" y="5645150"/>
          <p14:tracePt t="31781" x="3467100" y="5645150"/>
          <p14:tracePt t="31798" x="3676650" y="5645150"/>
          <p14:tracePt t="31814" x="3930650" y="5645150"/>
          <p14:tracePt t="31816" x="4108450" y="5645150"/>
          <p14:tracePt t="31831" x="4279900" y="5645150"/>
          <p14:tracePt t="31848" x="4845050" y="5645150"/>
          <p14:tracePt t="31864" x="5168900" y="5645150"/>
          <p14:tracePt t="31882" x="5416550" y="5645150"/>
          <p14:tracePt t="31899" x="5626100" y="5645150"/>
          <p14:tracePt t="31915" x="5784850" y="5645150"/>
          <p14:tracePt t="31932" x="5911850" y="5645150"/>
          <p14:tracePt t="31948" x="6000750" y="5645150"/>
          <p14:tracePt t="31965" x="6045200" y="5645150"/>
          <p14:tracePt t="31969" x="6064250" y="5645150"/>
          <p14:tracePt t="31981" x="6070600" y="5645150"/>
          <p14:tracePt t="31997" x="6096000" y="5645150"/>
          <p14:tracePt t="32014" x="6115050" y="5645150"/>
          <p14:tracePt t="32017" x="6127750" y="5645150"/>
          <p14:tracePt t="32031" x="6146800" y="5645150"/>
          <p14:tracePt t="32048" x="6197600" y="5645150"/>
          <p14:tracePt t="32064" x="6223000" y="5645150"/>
          <p14:tracePt t="32081" x="6248400" y="5645150"/>
          <p14:tracePt t="32097" x="6267450" y="5645150"/>
          <p14:tracePt t="32114" x="6324600" y="5645150"/>
          <p14:tracePt t="32132" x="6413500" y="5651500"/>
          <p14:tracePt t="32148" x="6515100" y="5651500"/>
          <p14:tracePt t="32165" x="6654800" y="5651500"/>
          <p14:tracePt t="32170" x="6737350" y="5651500"/>
          <p14:tracePt t="32181" x="6832600" y="5651500"/>
          <p14:tracePt t="32199" x="7042150" y="5651500"/>
          <p14:tracePt t="32216" x="7289800" y="5651500"/>
          <p14:tracePt t="32218" x="7416800" y="5651500"/>
          <p14:tracePt t="32230" x="7569200" y="5651500"/>
          <p14:tracePt t="32248" x="7829550" y="5651500"/>
          <p14:tracePt t="32264" x="8172450" y="5651500"/>
          <p14:tracePt t="32281" x="8331200" y="5651500"/>
          <p14:tracePt t="32297" x="8445500" y="5651500"/>
          <p14:tracePt t="32314" x="8521700" y="5651500"/>
          <p14:tracePt t="32330" x="8578850" y="5651500"/>
          <p14:tracePt t="32347" x="8623300" y="5651500"/>
          <p14:tracePt t="32364" x="8661400" y="5651500"/>
          <p14:tracePt t="32380" x="8680450" y="5651500"/>
          <p14:tracePt t="32397" x="8686800" y="5651500"/>
          <p14:tracePt t="32437" x="8693150" y="5651500"/>
          <p14:tracePt t="32446" x="8699500" y="5651500"/>
          <p14:tracePt t="32458" x="8712200" y="5651500"/>
          <p14:tracePt t="32466" x="8724900" y="5651500"/>
          <p14:tracePt t="32481" x="8743950" y="5651500"/>
          <p14:tracePt t="32497" x="8763000" y="5651500"/>
          <p14:tracePt t="32514" x="8788400" y="5651500"/>
          <p14:tracePt t="32531" x="8832850" y="5651500"/>
          <p14:tracePt t="32547" x="8870950" y="5651500"/>
          <p14:tracePt t="32564" x="8896350" y="5651500"/>
          <p14:tracePt t="32580" x="8915400" y="5651500"/>
          <p14:tracePt t="32769" x="0" y="0"/>
        </p14:tracePtLst>
        <p14:tracePtLst>
          <p14:tracePt t="39225" x="2908300" y="4572000"/>
          <p14:tracePt t="39325" x="2921000" y="4572000"/>
          <p14:tracePt t="39333" x="2946400" y="4572000"/>
          <p14:tracePt t="39345" x="3022600" y="4572000"/>
          <p14:tracePt t="39362" x="3130550" y="4572000"/>
          <p14:tracePt t="39379" x="3232150" y="4572000"/>
          <p14:tracePt t="39395" x="3321050" y="4572000"/>
          <p14:tracePt t="39412" x="3352800" y="4572000"/>
          <p14:tracePt t="39417" x="3365500" y="4572000"/>
          <p14:tracePt t="39431" x="3371850" y="4572000"/>
          <p14:tracePt t="39594" x="3378200" y="4572000"/>
          <p14:tracePt t="39604" x="3384550" y="4572000"/>
          <p14:tracePt t="39626" x="3397250" y="4572000"/>
          <p14:tracePt t="39637" x="3409950" y="4572000"/>
          <p14:tracePt t="39645" x="3422650" y="4572000"/>
          <p14:tracePt t="39665" x="3460750" y="4572000"/>
          <p14:tracePt t="39669" x="3479800" y="4572000"/>
          <p14:tracePt t="39681" x="3524250" y="4572000"/>
          <p14:tracePt t="39697" x="3568700" y="4572000"/>
          <p14:tracePt t="39715" x="3619500" y="4572000"/>
          <p14:tracePt t="39728" x="3676650" y="4572000"/>
          <p14:tracePt t="39745" x="3740150" y="4572000"/>
          <p14:tracePt t="39762" x="3803650" y="4572000"/>
          <p14:tracePt t="39778" x="3854450" y="4572000"/>
          <p14:tracePt t="39795" x="3898900" y="4578350"/>
          <p14:tracePt t="39811" x="3924300" y="4578350"/>
          <p14:tracePt t="39828" x="3962400" y="4578350"/>
          <p14:tracePt t="39845" x="3975100" y="4578350"/>
          <p14:tracePt t="39862" x="3981450" y="4578350"/>
          <p14:tracePt t="39922" x="3987800" y="4578350"/>
          <p14:tracePt t="39947" x="3994150" y="4578350"/>
          <p14:tracePt t="39953" x="4000500" y="4578350"/>
          <p14:tracePt t="40044" x="4006850" y="4578350"/>
          <p14:tracePt t="40905" x="0" y="0"/>
        </p14:tracePtLst>
        <p14:tracePtLst>
          <p14:tracePt t="42720" x="5454650" y="4603750"/>
          <p14:tracePt t="42935" x="5467350" y="4603750"/>
          <p14:tracePt t="42943" x="5486400" y="4603750"/>
          <p14:tracePt t="42952" x="5530850" y="4603750"/>
          <p14:tracePt t="42962" x="5562600" y="4603750"/>
          <p14:tracePt t="42977" x="5626100" y="4603750"/>
          <p14:tracePt t="42995" x="5727700" y="4603750"/>
          <p14:tracePt t="43011" x="5842000" y="4603750"/>
          <p14:tracePt t="43028" x="5949950" y="4603750"/>
          <p14:tracePt t="43033" x="6000750" y="4603750"/>
          <p14:tracePt t="43044" x="6045200" y="4603750"/>
          <p14:tracePt t="43065" x="6121400" y="4603750"/>
          <p14:tracePt t="43077" x="6165850" y="4603750"/>
          <p14:tracePt t="43094" x="6216650" y="4603750"/>
          <p14:tracePt t="43097" x="6235700" y="4603750"/>
          <p14:tracePt t="43110" x="6248400" y="4603750"/>
          <p14:tracePt t="43127" x="6286500" y="4603750"/>
          <p14:tracePt t="43144" x="6311900" y="4603750"/>
          <p14:tracePt t="43160" x="6337300" y="4603750"/>
          <p14:tracePt t="43177" x="6350000" y="4603750"/>
          <p14:tracePt t="43195" x="6369050" y="4603750"/>
          <p14:tracePt t="43213" x="6394450" y="4603750"/>
          <p14:tracePt t="43227" x="6419850" y="4603750"/>
          <p14:tracePt t="43244" x="6432550" y="4603750"/>
          <p14:tracePt t="43261" x="6438900" y="4603750"/>
          <p14:tracePt t="43278" x="6451600" y="4603750"/>
          <p14:tracePt t="43293" x="6457950" y="4603750"/>
          <p14:tracePt t="43310" x="6470650" y="4603750"/>
          <p14:tracePt t="43388" x="6477000" y="4603750"/>
          <p14:tracePt t="43393" x="6483350" y="4603750"/>
          <p14:tracePt t="43404" x="6489700" y="4603750"/>
          <p14:tracePt t="43418" x="6496050" y="4603750"/>
          <p14:tracePt t="43427" x="6502400" y="4603750"/>
          <p14:tracePt t="43753" x="0" y="0"/>
        </p14:tracePtLst>
        <p14:tracePtLst>
          <p14:tracePt t="45878" x="7880350" y="4597400"/>
          <p14:tracePt t="45977" x="7886700" y="4597400"/>
          <p14:tracePt t="45985" x="7912100" y="4597400"/>
          <p14:tracePt t="45993" x="7943850" y="4597400"/>
          <p14:tracePt t="46010" x="8032750" y="4597400"/>
          <p14:tracePt t="46026" x="8166100" y="4603750"/>
          <p14:tracePt t="46042" x="8331200" y="4616450"/>
          <p14:tracePt t="46062" x="8464550" y="4629150"/>
          <p14:tracePt t="46076" x="8597900" y="4629150"/>
          <p14:tracePt t="46093" x="8699500" y="4629150"/>
          <p14:tracePt t="46109" x="8788400" y="4629150"/>
          <p14:tracePt t="46126" x="8851900" y="4629150"/>
          <p14:tracePt t="46142" x="8915400" y="4629150"/>
          <p14:tracePt t="46144" x="8953500" y="4629150"/>
          <p14:tracePt t="46159" x="8985250" y="4629150"/>
          <p14:tracePt t="46176" x="9112250" y="4629150"/>
          <p14:tracePt t="46192" x="9188450" y="4629150"/>
          <p14:tracePt t="46210" x="9245600" y="4629150"/>
          <p14:tracePt t="46226" x="9271000" y="4629150"/>
          <p14:tracePt t="46243" x="9277350" y="4629150"/>
          <p14:tracePt t="46288" x="9283700" y="4629150"/>
          <p14:tracePt t="46665" x="0" y="0"/>
        </p14:tracePtLst>
        <p14:tracePtLst>
          <p14:tracePt t="62012" x="685800" y="3086100"/>
          <p14:tracePt t="62076" x="698500" y="3086100"/>
          <p14:tracePt t="62082" x="723900" y="3086100"/>
          <p14:tracePt t="62090" x="755650" y="3086100"/>
          <p14:tracePt t="62106" x="863600" y="3086100"/>
          <p14:tracePt t="62121" x="1022350" y="3086100"/>
          <p14:tracePt t="62139" x="1231900" y="3086100"/>
          <p14:tracePt t="62154" x="1466850" y="3086100"/>
          <p14:tracePt t="62172" x="1682750" y="3086100"/>
          <p14:tracePt t="62176" x="1790700" y="3086100"/>
          <p14:tracePt t="62188" x="1892300" y="3086100"/>
          <p14:tracePt t="62204" x="2051050" y="3086100"/>
          <p14:tracePt t="62221" x="2159000" y="3086100"/>
          <p14:tracePt t="62237" x="2197100" y="3086100"/>
          <p14:tracePt t="62254" x="2209800" y="3086100"/>
          <p14:tracePt t="62387" x="2216150" y="3092450"/>
          <p14:tracePt t="62560" x="2216150" y="3098800"/>
          <p14:tracePt t="62561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62.9|17.9|14.6|17.7|20.9|38.9|18.6|7.8|4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|16.7|21.2|30.6|2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6|15.9|24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|13.9|17.5|20.3|34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3254</Words>
  <Application>Microsoft Office PowerPoint</Application>
  <PresentationFormat>宽屏</PresentationFormat>
  <Paragraphs>362</Paragraphs>
  <Slides>30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华文细黑</vt:lpstr>
      <vt:lpstr>华文新魏</vt:lpstr>
      <vt:lpstr>宋体</vt:lpstr>
      <vt:lpstr>微软雅黑</vt:lpstr>
      <vt:lpstr>Arial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胡 沁心</cp:lastModifiedBy>
  <cp:revision>204</cp:revision>
  <dcterms:created xsi:type="dcterms:W3CDTF">2018-01-23T14:33:00Z</dcterms:created>
  <dcterms:modified xsi:type="dcterms:W3CDTF">2023-08-30T11:53:07Z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